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5"/>
  </p:notesMasterIdLst>
  <p:sldIdLst>
    <p:sldId id="258" r:id="rId2"/>
    <p:sldId id="256" r:id="rId3"/>
    <p:sldId id="285" r:id="rId4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Didact Gothic" panose="020B0604020202020204" charset="0"/>
      <p:regular r:id="rId10"/>
    </p:embeddedFont>
    <p:embeddedFont>
      <p:font typeface="Varela Round" panose="020B0604020202020204" charset="-79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0563A82-7E2D-4A88-8DC3-77FEC211E08D}">
  <a:tblStyle styleId="{70563A82-7E2D-4A88-8DC3-77FEC211E08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8" name="Google Shape;49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/>
          <p:nvPr/>
        </p:nvSpPr>
        <p:spPr>
          <a:xfrm>
            <a:off x="-75" y="4557900"/>
            <a:ext cx="9144000" cy="585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5"/>
          <p:cNvSpPr/>
          <p:nvPr/>
        </p:nvSpPr>
        <p:spPr>
          <a:xfrm>
            <a:off x="428433" y="888182"/>
            <a:ext cx="7165225" cy="3994205"/>
          </a:xfrm>
          <a:custGeom>
            <a:avLst/>
            <a:gdLst/>
            <a:ahLst/>
            <a:cxnLst/>
            <a:rect l="l" t="t" r="r" b="b"/>
            <a:pathLst>
              <a:path w="286609" h="181658" extrusionOk="0">
                <a:moveTo>
                  <a:pt x="0" y="0"/>
                </a:moveTo>
                <a:lnTo>
                  <a:pt x="0" y="181658"/>
                </a:lnTo>
                <a:lnTo>
                  <a:pt x="276798" y="181658"/>
                </a:lnTo>
                <a:lnTo>
                  <a:pt x="276798" y="159359"/>
                </a:lnTo>
                <a:lnTo>
                  <a:pt x="286609" y="149845"/>
                </a:lnTo>
                <a:lnTo>
                  <a:pt x="276798" y="149845"/>
                </a:lnTo>
                <a:lnTo>
                  <a:pt x="276798" y="297"/>
                </a:lnTo>
                <a:close/>
              </a:path>
            </a:pathLst>
          </a:custGeom>
          <a:solidFill>
            <a:srgbClr val="0D0138">
              <a:alpha val="16540"/>
            </a:srgbClr>
          </a:solidFill>
          <a:ln>
            <a:noFill/>
          </a:ln>
        </p:spPr>
      </p:sp>
      <p:sp>
        <p:nvSpPr>
          <p:cNvPr id="133" name="Google Shape;133;p5"/>
          <p:cNvSpPr/>
          <p:nvPr/>
        </p:nvSpPr>
        <p:spPr>
          <a:xfrm>
            <a:off x="388375" y="852950"/>
            <a:ext cx="7165225" cy="3994205"/>
          </a:xfrm>
          <a:custGeom>
            <a:avLst/>
            <a:gdLst/>
            <a:ahLst/>
            <a:cxnLst/>
            <a:rect l="l" t="t" r="r" b="b"/>
            <a:pathLst>
              <a:path w="286609" h="181658" extrusionOk="0">
                <a:moveTo>
                  <a:pt x="0" y="0"/>
                </a:moveTo>
                <a:lnTo>
                  <a:pt x="0" y="181658"/>
                </a:lnTo>
                <a:lnTo>
                  <a:pt x="276798" y="181658"/>
                </a:lnTo>
                <a:lnTo>
                  <a:pt x="276798" y="159359"/>
                </a:lnTo>
                <a:lnTo>
                  <a:pt x="286609" y="149845"/>
                </a:lnTo>
                <a:lnTo>
                  <a:pt x="276798" y="149845"/>
                </a:lnTo>
                <a:lnTo>
                  <a:pt x="276798" y="29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34" name="Google Shape;134;p5"/>
          <p:cNvSpPr txBox="1">
            <a:spLocks noGrp="1"/>
          </p:cNvSpPr>
          <p:nvPr>
            <p:ph type="title"/>
          </p:nvPr>
        </p:nvSpPr>
        <p:spPr>
          <a:xfrm>
            <a:off x="388375" y="0"/>
            <a:ext cx="6923400" cy="85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5"/>
          <p:cNvSpPr txBox="1">
            <a:spLocks noGrp="1"/>
          </p:cNvSpPr>
          <p:nvPr>
            <p:ph type="body" idx="1"/>
          </p:nvPr>
        </p:nvSpPr>
        <p:spPr>
          <a:xfrm>
            <a:off x="582200" y="1040900"/>
            <a:ext cx="6525300" cy="36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grpSp>
        <p:nvGrpSpPr>
          <p:cNvPr id="136" name="Google Shape;136;p5"/>
          <p:cNvGrpSpPr/>
          <p:nvPr/>
        </p:nvGrpSpPr>
        <p:grpSpPr>
          <a:xfrm>
            <a:off x="7522239" y="3425970"/>
            <a:ext cx="1194510" cy="1523626"/>
            <a:chOff x="1300163" y="3487738"/>
            <a:chExt cx="1549500" cy="1976425"/>
          </a:xfrm>
        </p:grpSpPr>
        <p:sp>
          <p:nvSpPr>
            <p:cNvPr id="137" name="Google Shape;137;p5"/>
            <p:cNvSpPr/>
            <p:nvPr/>
          </p:nvSpPr>
          <p:spPr>
            <a:xfrm>
              <a:off x="2674938" y="3643313"/>
              <a:ext cx="52500" cy="3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60000"/>
                  </a:moveTo>
                  <a:cubicBezTo>
                    <a:pt x="75000" y="80000"/>
                    <a:pt x="105000" y="100000"/>
                    <a:pt x="120000" y="120000"/>
                  </a:cubicBezTo>
                  <a:cubicBezTo>
                    <a:pt x="75000" y="80000"/>
                    <a:pt x="0" y="0"/>
                    <a:pt x="60000" y="600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2727325" y="3681413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2727325" y="3681413"/>
              <a:ext cx="12600" cy="6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cubicBezTo>
                    <a:pt x="120000" y="120000"/>
                    <a:pt x="60000" y="12000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1300163" y="3487738"/>
              <a:ext cx="1549500" cy="1917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8500" y="10945"/>
                  </a:moveTo>
                  <a:cubicBezTo>
                    <a:pt x="103000" y="7297"/>
                    <a:pt x="95500" y="5270"/>
                    <a:pt x="89000" y="6891"/>
                  </a:cubicBezTo>
                  <a:cubicBezTo>
                    <a:pt x="85500" y="7702"/>
                    <a:pt x="83000" y="8918"/>
                    <a:pt x="81000" y="10945"/>
                  </a:cubicBezTo>
                  <a:cubicBezTo>
                    <a:pt x="79500" y="11756"/>
                    <a:pt x="79000" y="13378"/>
                    <a:pt x="78000" y="13783"/>
                  </a:cubicBezTo>
                  <a:cubicBezTo>
                    <a:pt x="77000" y="14189"/>
                    <a:pt x="77000" y="14594"/>
                    <a:pt x="77000" y="14594"/>
                  </a:cubicBezTo>
                  <a:cubicBezTo>
                    <a:pt x="77000" y="14594"/>
                    <a:pt x="76500" y="14594"/>
                    <a:pt x="76000" y="14594"/>
                  </a:cubicBezTo>
                  <a:cubicBezTo>
                    <a:pt x="75000" y="14189"/>
                    <a:pt x="74000" y="13783"/>
                    <a:pt x="73000" y="13378"/>
                  </a:cubicBezTo>
                  <a:cubicBezTo>
                    <a:pt x="66000" y="11756"/>
                    <a:pt x="59000" y="11351"/>
                    <a:pt x="51500" y="12567"/>
                  </a:cubicBezTo>
                  <a:cubicBezTo>
                    <a:pt x="50500" y="12972"/>
                    <a:pt x="49000" y="13378"/>
                    <a:pt x="48000" y="13378"/>
                  </a:cubicBezTo>
                  <a:cubicBezTo>
                    <a:pt x="46500" y="14189"/>
                    <a:pt x="47000" y="14189"/>
                    <a:pt x="45500" y="12972"/>
                  </a:cubicBezTo>
                  <a:cubicBezTo>
                    <a:pt x="43500" y="11351"/>
                    <a:pt x="42500" y="9324"/>
                    <a:pt x="40500" y="7702"/>
                  </a:cubicBezTo>
                  <a:cubicBezTo>
                    <a:pt x="29000" y="0"/>
                    <a:pt x="14000" y="7702"/>
                    <a:pt x="7500" y="16216"/>
                  </a:cubicBezTo>
                  <a:cubicBezTo>
                    <a:pt x="0" y="26756"/>
                    <a:pt x="6500" y="38918"/>
                    <a:pt x="20500" y="42567"/>
                  </a:cubicBezTo>
                  <a:cubicBezTo>
                    <a:pt x="21500" y="42972"/>
                    <a:pt x="22000" y="42567"/>
                    <a:pt x="22000" y="43378"/>
                  </a:cubicBezTo>
                  <a:cubicBezTo>
                    <a:pt x="22500" y="44189"/>
                    <a:pt x="21500" y="45405"/>
                    <a:pt x="21500" y="46216"/>
                  </a:cubicBezTo>
                  <a:cubicBezTo>
                    <a:pt x="21500" y="47837"/>
                    <a:pt x="21000" y="49459"/>
                    <a:pt x="21500" y="51081"/>
                  </a:cubicBezTo>
                  <a:cubicBezTo>
                    <a:pt x="22000" y="54324"/>
                    <a:pt x="23000" y="57162"/>
                    <a:pt x="25000" y="60000"/>
                  </a:cubicBezTo>
                  <a:cubicBezTo>
                    <a:pt x="27500" y="64864"/>
                    <a:pt x="32000" y="68513"/>
                    <a:pt x="37500" y="70945"/>
                  </a:cubicBezTo>
                  <a:cubicBezTo>
                    <a:pt x="28000" y="78648"/>
                    <a:pt x="21000" y="91216"/>
                    <a:pt x="27000" y="101756"/>
                  </a:cubicBezTo>
                  <a:cubicBezTo>
                    <a:pt x="28000" y="103378"/>
                    <a:pt x="29500" y="105000"/>
                    <a:pt x="31000" y="106621"/>
                  </a:cubicBezTo>
                  <a:cubicBezTo>
                    <a:pt x="32000" y="107837"/>
                    <a:pt x="32000" y="107837"/>
                    <a:pt x="30500" y="109054"/>
                  </a:cubicBezTo>
                  <a:cubicBezTo>
                    <a:pt x="29500" y="110270"/>
                    <a:pt x="28500" y="111891"/>
                    <a:pt x="28000" y="113513"/>
                  </a:cubicBezTo>
                  <a:cubicBezTo>
                    <a:pt x="27000" y="118378"/>
                    <a:pt x="34000" y="119594"/>
                    <a:pt x="39000" y="119189"/>
                  </a:cubicBezTo>
                  <a:cubicBezTo>
                    <a:pt x="42000" y="119189"/>
                    <a:pt x="45500" y="117972"/>
                    <a:pt x="48000" y="116351"/>
                  </a:cubicBezTo>
                  <a:cubicBezTo>
                    <a:pt x="49000" y="115945"/>
                    <a:pt x="50000" y="115135"/>
                    <a:pt x="50500" y="114324"/>
                  </a:cubicBezTo>
                  <a:cubicBezTo>
                    <a:pt x="52000" y="113108"/>
                    <a:pt x="53000" y="113108"/>
                    <a:pt x="55500" y="113108"/>
                  </a:cubicBezTo>
                  <a:cubicBezTo>
                    <a:pt x="59000" y="112702"/>
                    <a:pt x="62000" y="112297"/>
                    <a:pt x="65500" y="112702"/>
                  </a:cubicBezTo>
                  <a:cubicBezTo>
                    <a:pt x="68500" y="112702"/>
                    <a:pt x="69500" y="115135"/>
                    <a:pt x="72500" y="116351"/>
                  </a:cubicBezTo>
                  <a:cubicBezTo>
                    <a:pt x="77000" y="118783"/>
                    <a:pt x="84500" y="120000"/>
                    <a:pt x="89500" y="117567"/>
                  </a:cubicBezTo>
                  <a:cubicBezTo>
                    <a:pt x="92000" y="116351"/>
                    <a:pt x="92500" y="114324"/>
                    <a:pt x="91500" y="111891"/>
                  </a:cubicBezTo>
                  <a:cubicBezTo>
                    <a:pt x="91000" y="110675"/>
                    <a:pt x="90000" y="109864"/>
                    <a:pt x="89000" y="108648"/>
                  </a:cubicBezTo>
                  <a:cubicBezTo>
                    <a:pt x="88500" y="108648"/>
                    <a:pt x="87500" y="107837"/>
                    <a:pt x="87500" y="107432"/>
                  </a:cubicBezTo>
                  <a:cubicBezTo>
                    <a:pt x="87500" y="107027"/>
                    <a:pt x="89500" y="105405"/>
                    <a:pt x="89500" y="105000"/>
                  </a:cubicBezTo>
                  <a:cubicBezTo>
                    <a:pt x="94000" y="99729"/>
                    <a:pt x="96500" y="94054"/>
                    <a:pt x="94500" y="87567"/>
                  </a:cubicBezTo>
                  <a:cubicBezTo>
                    <a:pt x="93000" y="81891"/>
                    <a:pt x="89500" y="75810"/>
                    <a:pt x="84000" y="71351"/>
                  </a:cubicBezTo>
                  <a:cubicBezTo>
                    <a:pt x="90500" y="68513"/>
                    <a:pt x="96500" y="64054"/>
                    <a:pt x="99000" y="57972"/>
                  </a:cubicBezTo>
                  <a:cubicBezTo>
                    <a:pt x="100000" y="55135"/>
                    <a:pt x="101000" y="51891"/>
                    <a:pt x="100500" y="49054"/>
                  </a:cubicBezTo>
                  <a:cubicBezTo>
                    <a:pt x="100500" y="48243"/>
                    <a:pt x="100500" y="47432"/>
                    <a:pt x="100000" y="46621"/>
                  </a:cubicBezTo>
                  <a:cubicBezTo>
                    <a:pt x="100000" y="45000"/>
                    <a:pt x="99500" y="45405"/>
                    <a:pt x="101000" y="44594"/>
                  </a:cubicBezTo>
                  <a:cubicBezTo>
                    <a:pt x="102500" y="43783"/>
                    <a:pt x="105000" y="43378"/>
                    <a:pt x="107000" y="42567"/>
                  </a:cubicBezTo>
                  <a:cubicBezTo>
                    <a:pt x="113500" y="39324"/>
                    <a:pt x="119000" y="34054"/>
                    <a:pt x="119500" y="27972"/>
                  </a:cubicBezTo>
                  <a:cubicBezTo>
                    <a:pt x="120000" y="21081"/>
                    <a:pt x="115000" y="15000"/>
                    <a:pt x="108500" y="10945"/>
                  </a:cubicBezTo>
                  <a:close/>
                </a:path>
              </a:pathLst>
            </a:custGeom>
            <a:solidFill>
              <a:srgbClr val="E6C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1693863" y="4699001"/>
              <a:ext cx="742800" cy="512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9217" y="21265"/>
                  </a:moveTo>
                  <a:cubicBezTo>
                    <a:pt x="29217" y="21265"/>
                    <a:pt x="36521" y="7594"/>
                    <a:pt x="46956" y="7594"/>
                  </a:cubicBezTo>
                  <a:cubicBezTo>
                    <a:pt x="57391" y="9113"/>
                    <a:pt x="90782" y="0"/>
                    <a:pt x="92869" y="22784"/>
                  </a:cubicBezTo>
                  <a:cubicBezTo>
                    <a:pt x="92869" y="22784"/>
                    <a:pt x="80347" y="44050"/>
                    <a:pt x="85565" y="50126"/>
                  </a:cubicBezTo>
                  <a:cubicBezTo>
                    <a:pt x="90782" y="56202"/>
                    <a:pt x="102260" y="53164"/>
                    <a:pt x="106434" y="47088"/>
                  </a:cubicBezTo>
                  <a:cubicBezTo>
                    <a:pt x="110608" y="41012"/>
                    <a:pt x="120000" y="110886"/>
                    <a:pt x="59478" y="115443"/>
                  </a:cubicBezTo>
                  <a:cubicBezTo>
                    <a:pt x="0" y="120000"/>
                    <a:pt x="14608" y="45569"/>
                    <a:pt x="14608" y="45569"/>
                  </a:cubicBezTo>
                  <a:cubicBezTo>
                    <a:pt x="14608" y="45569"/>
                    <a:pt x="30260" y="62278"/>
                    <a:pt x="37565" y="50126"/>
                  </a:cubicBezTo>
                  <a:cubicBezTo>
                    <a:pt x="39652" y="44050"/>
                    <a:pt x="29217" y="21265"/>
                    <a:pt x="29217" y="212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5"/>
            <p:cNvSpPr/>
            <p:nvPr/>
          </p:nvSpPr>
          <p:spPr>
            <a:xfrm>
              <a:off x="1700213" y="4303713"/>
              <a:ext cx="742800" cy="357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7043" y="15272"/>
                  </a:moveTo>
                  <a:cubicBezTo>
                    <a:pt x="87652" y="10909"/>
                    <a:pt x="75130" y="6545"/>
                    <a:pt x="69913" y="30545"/>
                  </a:cubicBezTo>
                  <a:cubicBezTo>
                    <a:pt x="64695" y="54545"/>
                    <a:pt x="56347" y="34909"/>
                    <a:pt x="56347" y="34909"/>
                  </a:cubicBezTo>
                  <a:cubicBezTo>
                    <a:pt x="52173" y="43636"/>
                    <a:pt x="44869" y="37090"/>
                    <a:pt x="41739" y="24000"/>
                  </a:cubicBezTo>
                  <a:cubicBezTo>
                    <a:pt x="39652" y="13090"/>
                    <a:pt x="33391" y="8727"/>
                    <a:pt x="24000" y="2181"/>
                  </a:cubicBezTo>
                  <a:cubicBezTo>
                    <a:pt x="17739" y="0"/>
                    <a:pt x="13565" y="2181"/>
                    <a:pt x="9391" y="8727"/>
                  </a:cubicBezTo>
                  <a:cubicBezTo>
                    <a:pt x="8347" y="10909"/>
                    <a:pt x="7304" y="13090"/>
                    <a:pt x="6260" y="15272"/>
                  </a:cubicBezTo>
                  <a:cubicBezTo>
                    <a:pt x="0" y="30545"/>
                    <a:pt x="0" y="50181"/>
                    <a:pt x="0" y="61090"/>
                  </a:cubicBezTo>
                  <a:cubicBezTo>
                    <a:pt x="13565" y="98181"/>
                    <a:pt x="36521" y="120000"/>
                    <a:pt x="62608" y="120000"/>
                  </a:cubicBezTo>
                  <a:cubicBezTo>
                    <a:pt x="63652" y="120000"/>
                    <a:pt x="64695" y="120000"/>
                    <a:pt x="65739" y="120000"/>
                  </a:cubicBezTo>
                  <a:cubicBezTo>
                    <a:pt x="80347" y="117818"/>
                    <a:pt x="93913" y="111272"/>
                    <a:pt x="106434" y="96000"/>
                  </a:cubicBezTo>
                  <a:cubicBezTo>
                    <a:pt x="110608" y="91636"/>
                    <a:pt x="113739" y="87272"/>
                    <a:pt x="116869" y="82909"/>
                  </a:cubicBezTo>
                  <a:cubicBezTo>
                    <a:pt x="120000" y="58909"/>
                    <a:pt x="105391" y="19636"/>
                    <a:pt x="97043" y="152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5"/>
            <p:cNvSpPr/>
            <p:nvPr/>
          </p:nvSpPr>
          <p:spPr>
            <a:xfrm>
              <a:off x="1649413" y="5224463"/>
              <a:ext cx="838200" cy="239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8923" y="16216"/>
                  </a:moveTo>
                  <a:cubicBezTo>
                    <a:pt x="108923" y="16216"/>
                    <a:pt x="108923" y="16216"/>
                    <a:pt x="108923" y="16216"/>
                  </a:cubicBezTo>
                  <a:cubicBezTo>
                    <a:pt x="108923" y="16216"/>
                    <a:pt x="108923" y="16216"/>
                    <a:pt x="108923" y="16216"/>
                  </a:cubicBezTo>
                  <a:cubicBezTo>
                    <a:pt x="110769" y="22702"/>
                    <a:pt x="114461" y="35675"/>
                    <a:pt x="113538" y="45405"/>
                  </a:cubicBezTo>
                  <a:cubicBezTo>
                    <a:pt x="112615" y="55135"/>
                    <a:pt x="107076" y="58378"/>
                    <a:pt x="104307" y="58378"/>
                  </a:cubicBezTo>
                  <a:cubicBezTo>
                    <a:pt x="104307" y="58378"/>
                    <a:pt x="104307" y="58378"/>
                    <a:pt x="104307" y="58378"/>
                  </a:cubicBezTo>
                  <a:cubicBezTo>
                    <a:pt x="103384" y="58378"/>
                    <a:pt x="103384" y="58378"/>
                    <a:pt x="102461" y="58378"/>
                  </a:cubicBezTo>
                  <a:cubicBezTo>
                    <a:pt x="95076" y="58378"/>
                    <a:pt x="86769" y="45405"/>
                    <a:pt x="82153" y="29189"/>
                  </a:cubicBezTo>
                  <a:cubicBezTo>
                    <a:pt x="82153" y="25945"/>
                    <a:pt x="82153" y="25945"/>
                    <a:pt x="82153" y="25945"/>
                  </a:cubicBezTo>
                  <a:cubicBezTo>
                    <a:pt x="82153" y="22702"/>
                    <a:pt x="82153" y="22702"/>
                    <a:pt x="83076" y="22702"/>
                  </a:cubicBezTo>
                  <a:cubicBezTo>
                    <a:pt x="83076" y="22702"/>
                    <a:pt x="83076" y="22702"/>
                    <a:pt x="83076" y="22702"/>
                  </a:cubicBezTo>
                  <a:cubicBezTo>
                    <a:pt x="84000" y="22702"/>
                    <a:pt x="84923" y="22702"/>
                    <a:pt x="85846" y="22702"/>
                  </a:cubicBezTo>
                  <a:cubicBezTo>
                    <a:pt x="89538" y="22702"/>
                    <a:pt x="91384" y="22702"/>
                    <a:pt x="93230" y="16216"/>
                  </a:cubicBezTo>
                  <a:cubicBezTo>
                    <a:pt x="93230" y="12972"/>
                    <a:pt x="93230" y="12972"/>
                    <a:pt x="93230" y="12972"/>
                  </a:cubicBezTo>
                  <a:cubicBezTo>
                    <a:pt x="93230" y="12972"/>
                    <a:pt x="93230" y="9729"/>
                    <a:pt x="91384" y="9729"/>
                  </a:cubicBezTo>
                  <a:cubicBezTo>
                    <a:pt x="89538" y="9729"/>
                    <a:pt x="86769" y="12972"/>
                    <a:pt x="84923" y="12972"/>
                  </a:cubicBezTo>
                  <a:cubicBezTo>
                    <a:pt x="84000" y="12972"/>
                    <a:pt x="84000" y="12972"/>
                    <a:pt x="83076" y="12972"/>
                  </a:cubicBezTo>
                  <a:cubicBezTo>
                    <a:pt x="81230" y="12972"/>
                    <a:pt x="78461" y="12972"/>
                    <a:pt x="75692" y="9729"/>
                  </a:cubicBezTo>
                  <a:cubicBezTo>
                    <a:pt x="74769" y="9729"/>
                    <a:pt x="74769" y="9729"/>
                    <a:pt x="74769" y="9729"/>
                  </a:cubicBezTo>
                  <a:cubicBezTo>
                    <a:pt x="72000" y="9729"/>
                    <a:pt x="69230" y="6486"/>
                    <a:pt x="66461" y="6486"/>
                  </a:cubicBezTo>
                  <a:cubicBezTo>
                    <a:pt x="65538" y="6486"/>
                    <a:pt x="64615" y="6486"/>
                    <a:pt x="63692" y="6486"/>
                  </a:cubicBezTo>
                  <a:cubicBezTo>
                    <a:pt x="58153" y="6486"/>
                    <a:pt x="52615" y="9729"/>
                    <a:pt x="48000" y="9729"/>
                  </a:cubicBezTo>
                  <a:cubicBezTo>
                    <a:pt x="47076" y="12972"/>
                    <a:pt x="47076" y="12972"/>
                    <a:pt x="47076" y="12972"/>
                  </a:cubicBezTo>
                  <a:cubicBezTo>
                    <a:pt x="44307" y="12972"/>
                    <a:pt x="41538" y="12972"/>
                    <a:pt x="38769" y="12972"/>
                  </a:cubicBezTo>
                  <a:cubicBezTo>
                    <a:pt x="37846" y="12972"/>
                    <a:pt x="37846" y="12972"/>
                    <a:pt x="37846" y="12972"/>
                  </a:cubicBezTo>
                  <a:cubicBezTo>
                    <a:pt x="36923" y="12972"/>
                    <a:pt x="35076" y="12972"/>
                    <a:pt x="34153" y="12972"/>
                  </a:cubicBezTo>
                  <a:cubicBezTo>
                    <a:pt x="33230" y="12972"/>
                    <a:pt x="32307" y="9729"/>
                    <a:pt x="31384" y="9729"/>
                  </a:cubicBezTo>
                  <a:cubicBezTo>
                    <a:pt x="31384" y="9729"/>
                    <a:pt x="31384" y="9729"/>
                    <a:pt x="30461" y="9729"/>
                  </a:cubicBezTo>
                  <a:cubicBezTo>
                    <a:pt x="30461" y="12972"/>
                    <a:pt x="29538" y="12972"/>
                    <a:pt x="29538" y="16216"/>
                  </a:cubicBezTo>
                  <a:cubicBezTo>
                    <a:pt x="29538" y="16216"/>
                    <a:pt x="30461" y="19459"/>
                    <a:pt x="30461" y="19459"/>
                  </a:cubicBezTo>
                  <a:cubicBezTo>
                    <a:pt x="33230" y="22702"/>
                    <a:pt x="35076" y="22702"/>
                    <a:pt x="37846" y="22702"/>
                  </a:cubicBezTo>
                  <a:cubicBezTo>
                    <a:pt x="38769" y="22702"/>
                    <a:pt x="38769" y="25945"/>
                    <a:pt x="38769" y="25945"/>
                  </a:cubicBezTo>
                  <a:cubicBezTo>
                    <a:pt x="38769" y="25945"/>
                    <a:pt x="38769" y="29189"/>
                    <a:pt x="38769" y="29189"/>
                  </a:cubicBezTo>
                  <a:cubicBezTo>
                    <a:pt x="38769" y="32432"/>
                    <a:pt x="38769" y="32432"/>
                    <a:pt x="38769" y="32432"/>
                  </a:cubicBezTo>
                  <a:cubicBezTo>
                    <a:pt x="37846" y="32432"/>
                    <a:pt x="37846" y="35675"/>
                    <a:pt x="36923" y="35675"/>
                  </a:cubicBezTo>
                  <a:cubicBezTo>
                    <a:pt x="32307" y="51891"/>
                    <a:pt x="26769" y="61621"/>
                    <a:pt x="21230" y="61621"/>
                  </a:cubicBezTo>
                  <a:cubicBezTo>
                    <a:pt x="19384" y="61621"/>
                    <a:pt x="18461" y="64864"/>
                    <a:pt x="17538" y="64864"/>
                  </a:cubicBezTo>
                  <a:cubicBezTo>
                    <a:pt x="13846" y="64864"/>
                    <a:pt x="11076" y="61621"/>
                    <a:pt x="9230" y="55135"/>
                  </a:cubicBezTo>
                  <a:cubicBezTo>
                    <a:pt x="8307" y="51891"/>
                    <a:pt x="7384" y="48648"/>
                    <a:pt x="8307" y="42162"/>
                  </a:cubicBezTo>
                  <a:cubicBezTo>
                    <a:pt x="8307" y="35675"/>
                    <a:pt x="10153" y="25945"/>
                    <a:pt x="11076" y="22702"/>
                  </a:cubicBezTo>
                  <a:cubicBezTo>
                    <a:pt x="12000" y="19459"/>
                    <a:pt x="12923" y="16216"/>
                    <a:pt x="14769" y="9729"/>
                  </a:cubicBezTo>
                  <a:cubicBezTo>
                    <a:pt x="15692" y="6486"/>
                    <a:pt x="16615" y="3243"/>
                    <a:pt x="17538" y="0"/>
                  </a:cubicBezTo>
                  <a:cubicBezTo>
                    <a:pt x="9230" y="9729"/>
                    <a:pt x="3692" y="29189"/>
                    <a:pt x="0" y="58378"/>
                  </a:cubicBezTo>
                  <a:cubicBezTo>
                    <a:pt x="0" y="58378"/>
                    <a:pt x="7384" y="120000"/>
                    <a:pt x="33230" y="81081"/>
                  </a:cubicBezTo>
                  <a:cubicBezTo>
                    <a:pt x="58153" y="45405"/>
                    <a:pt x="75692" y="64864"/>
                    <a:pt x="84000" y="74594"/>
                  </a:cubicBezTo>
                  <a:cubicBezTo>
                    <a:pt x="91384" y="84324"/>
                    <a:pt x="118153" y="110270"/>
                    <a:pt x="120000" y="55135"/>
                  </a:cubicBezTo>
                  <a:cubicBezTo>
                    <a:pt x="120000" y="35675"/>
                    <a:pt x="115384" y="22702"/>
                    <a:pt x="108923" y="1621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1636713" y="4316413"/>
              <a:ext cx="928800" cy="35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5833" y="6666"/>
                  </a:moveTo>
                  <a:cubicBezTo>
                    <a:pt x="111666" y="40000"/>
                    <a:pt x="103333" y="64444"/>
                    <a:pt x="91666" y="80000"/>
                  </a:cubicBezTo>
                  <a:cubicBezTo>
                    <a:pt x="80833" y="93333"/>
                    <a:pt x="68333" y="95555"/>
                    <a:pt x="56666" y="93333"/>
                  </a:cubicBezTo>
                  <a:cubicBezTo>
                    <a:pt x="34166" y="91111"/>
                    <a:pt x="12500" y="73333"/>
                    <a:pt x="833" y="17777"/>
                  </a:cubicBezTo>
                  <a:cubicBezTo>
                    <a:pt x="833" y="17777"/>
                    <a:pt x="0" y="17777"/>
                    <a:pt x="0" y="20000"/>
                  </a:cubicBezTo>
                  <a:cubicBezTo>
                    <a:pt x="3333" y="48888"/>
                    <a:pt x="10833" y="71111"/>
                    <a:pt x="20833" y="88888"/>
                  </a:cubicBezTo>
                  <a:cubicBezTo>
                    <a:pt x="25833" y="97777"/>
                    <a:pt x="31666" y="104444"/>
                    <a:pt x="38333" y="106666"/>
                  </a:cubicBezTo>
                  <a:cubicBezTo>
                    <a:pt x="38333" y="108888"/>
                    <a:pt x="38333" y="108888"/>
                    <a:pt x="38333" y="108888"/>
                  </a:cubicBezTo>
                  <a:cubicBezTo>
                    <a:pt x="42500" y="115555"/>
                    <a:pt x="47500" y="115555"/>
                    <a:pt x="52500" y="117777"/>
                  </a:cubicBezTo>
                  <a:cubicBezTo>
                    <a:pt x="55833" y="117777"/>
                    <a:pt x="60833" y="120000"/>
                    <a:pt x="65000" y="115555"/>
                  </a:cubicBezTo>
                  <a:cubicBezTo>
                    <a:pt x="75833" y="115555"/>
                    <a:pt x="86666" y="108888"/>
                    <a:pt x="96666" y="93333"/>
                  </a:cubicBezTo>
                  <a:cubicBezTo>
                    <a:pt x="107500" y="77777"/>
                    <a:pt x="117500" y="42222"/>
                    <a:pt x="120000" y="8888"/>
                  </a:cubicBezTo>
                  <a:cubicBezTo>
                    <a:pt x="120000" y="2222"/>
                    <a:pt x="116666" y="0"/>
                    <a:pt x="115833" y="666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2390775" y="3694113"/>
              <a:ext cx="349200" cy="395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41311"/>
                  </a:moveTo>
                  <a:cubicBezTo>
                    <a:pt x="0" y="41311"/>
                    <a:pt x="35555" y="80655"/>
                    <a:pt x="42222" y="120000"/>
                  </a:cubicBezTo>
                  <a:cubicBezTo>
                    <a:pt x="42222" y="120000"/>
                    <a:pt x="120000" y="102295"/>
                    <a:pt x="93333" y="51147"/>
                  </a:cubicBezTo>
                  <a:cubicBezTo>
                    <a:pt x="66666" y="0"/>
                    <a:pt x="6666" y="9836"/>
                    <a:pt x="0" y="413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1443038" y="3668713"/>
              <a:ext cx="368400" cy="395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9999" y="43278"/>
                  </a:moveTo>
                  <a:cubicBezTo>
                    <a:pt x="119999" y="43278"/>
                    <a:pt x="84210" y="82622"/>
                    <a:pt x="75789" y="120000"/>
                  </a:cubicBezTo>
                  <a:cubicBezTo>
                    <a:pt x="75789" y="120000"/>
                    <a:pt x="0" y="100327"/>
                    <a:pt x="29473" y="51147"/>
                  </a:cubicBezTo>
                  <a:cubicBezTo>
                    <a:pt x="56842" y="0"/>
                    <a:pt x="113684" y="11803"/>
                    <a:pt x="119999" y="432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2178050" y="4829176"/>
              <a:ext cx="252300" cy="128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1538" y="18000"/>
                  </a:moveTo>
                  <a:cubicBezTo>
                    <a:pt x="95384" y="60000"/>
                    <a:pt x="76923" y="78000"/>
                    <a:pt x="58461" y="84000"/>
                  </a:cubicBezTo>
                  <a:cubicBezTo>
                    <a:pt x="58461" y="84000"/>
                    <a:pt x="58461" y="84000"/>
                    <a:pt x="58461" y="84000"/>
                  </a:cubicBezTo>
                  <a:cubicBezTo>
                    <a:pt x="61538" y="78000"/>
                    <a:pt x="58461" y="66000"/>
                    <a:pt x="55384" y="60000"/>
                  </a:cubicBezTo>
                  <a:cubicBezTo>
                    <a:pt x="52307" y="54000"/>
                    <a:pt x="49230" y="54000"/>
                    <a:pt x="46153" y="54000"/>
                  </a:cubicBezTo>
                  <a:cubicBezTo>
                    <a:pt x="43076" y="54000"/>
                    <a:pt x="43076" y="54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36923" y="48000"/>
                    <a:pt x="36923" y="48000"/>
                    <a:pt x="36923" y="48000"/>
                  </a:cubicBezTo>
                  <a:cubicBezTo>
                    <a:pt x="36923" y="48000"/>
                    <a:pt x="36923" y="42000"/>
                    <a:pt x="33846" y="42000"/>
                  </a:cubicBezTo>
                  <a:cubicBezTo>
                    <a:pt x="36923" y="42000"/>
                    <a:pt x="33846" y="42000"/>
                    <a:pt x="33846" y="36000"/>
                  </a:cubicBezTo>
                  <a:cubicBezTo>
                    <a:pt x="33846" y="36000"/>
                    <a:pt x="33846" y="30000"/>
                    <a:pt x="30769" y="30000"/>
                  </a:cubicBezTo>
                  <a:cubicBezTo>
                    <a:pt x="27692" y="24000"/>
                    <a:pt x="24615" y="24000"/>
                    <a:pt x="21538" y="30000"/>
                  </a:cubicBezTo>
                  <a:cubicBezTo>
                    <a:pt x="18461" y="42000"/>
                    <a:pt x="21538" y="66000"/>
                    <a:pt x="24615" y="72000"/>
                  </a:cubicBezTo>
                  <a:cubicBezTo>
                    <a:pt x="27692" y="78000"/>
                    <a:pt x="27692" y="78000"/>
                    <a:pt x="27692" y="78000"/>
                  </a:cubicBezTo>
                  <a:cubicBezTo>
                    <a:pt x="24615" y="78000"/>
                    <a:pt x="18461" y="72000"/>
                    <a:pt x="15384" y="78000"/>
                  </a:cubicBezTo>
                  <a:cubicBezTo>
                    <a:pt x="0" y="90000"/>
                    <a:pt x="27692" y="114000"/>
                    <a:pt x="30769" y="114000"/>
                  </a:cubicBezTo>
                  <a:cubicBezTo>
                    <a:pt x="40000" y="120000"/>
                    <a:pt x="52307" y="120000"/>
                    <a:pt x="61538" y="114000"/>
                  </a:cubicBezTo>
                  <a:cubicBezTo>
                    <a:pt x="89230" y="108000"/>
                    <a:pt x="107692" y="84000"/>
                    <a:pt x="116923" y="30000"/>
                  </a:cubicBezTo>
                  <a:cubicBezTo>
                    <a:pt x="120000" y="6000"/>
                    <a:pt x="104615" y="0"/>
                    <a:pt x="101538" y="1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1714500" y="4835526"/>
              <a:ext cx="219000" cy="149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941" y="67826"/>
                  </a:moveTo>
                  <a:cubicBezTo>
                    <a:pt x="102352" y="67826"/>
                    <a:pt x="98823" y="73043"/>
                    <a:pt x="88235" y="73043"/>
                  </a:cubicBezTo>
                  <a:cubicBezTo>
                    <a:pt x="77647" y="78260"/>
                    <a:pt x="63529" y="73043"/>
                    <a:pt x="52941" y="62608"/>
                  </a:cubicBezTo>
                  <a:cubicBezTo>
                    <a:pt x="35294" y="46956"/>
                    <a:pt x="24705" y="26086"/>
                    <a:pt x="14117" y="0"/>
                  </a:cubicBezTo>
                  <a:cubicBezTo>
                    <a:pt x="14117" y="0"/>
                    <a:pt x="14117" y="0"/>
                    <a:pt x="10588" y="5217"/>
                  </a:cubicBezTo>
                  <a:cubicBezTo>
                    <a:pt x="0" y="36521"/>
                    <a:pt x="24705" y="73043"/>
                    <a:pt x="42352" y="88695"/>
                  </a:cubicBezTo>
                  <a:cubicBezTo>
                    <a:pt x="63529" y="104347"/>
                    <a:pt x="105882" y="120000"/>
                    <a:pt x="116470" y="83478"/>
                  </a:cubicBezTo>
                  <a:cubicBezTo>
                    <a:pt x="120000" y="78260"/>
                    <a:pt x="116470" y="73043"/>
                    <a:pt x="112941" y="6782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5"/>
            <p:cNvSpPr/>
            <p:nvPr/>
          </p:nvSpPr>
          <p:spPr>
            <a:xfrm>
              <a:off x="2527300" y="3805238"/>
              <a:ext cx="277800" cy="376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209" y="37241"/>
                  </a:moveTo>
                  <a:cubicBezTo>
                    <a:pt x="117209" y="35172"/>
                    <a:pt x="117209" y="33103"/>
                    <a:pt x="117209" y="31034"/>
                  </a:cubicBezTo>
                  <a:cubicBezTo>
                    <a:pt x="117209" y="20689"/>
                    <a:pt x="111627" y="12413"/>
                    <a:pt x="108837" y="2068"/>
                  </a:cubicBezTo>
                  <a:cubicBezTo>
                    <a:pt x="108837" y="0"/>
                    <a:pt x="103255" y="0"/>
                    <a:pt x="103255" y="2068"/>
                  </a:cubicBezTo>
                  <a:cubicBezTo>
                    <a:pt x="106046" y="28965"/>
                    <a:pt x="94883" y="55862"/>
                    <a:pt x="69767" y="74482"/>
                  </a:cubicBezTo>
                  <a:cubicBezTo>
                    <a:pt x="61395" y="82758"/>
                    <a:pt x="47441" y="88965"/>
                    <a:pt x="36279" y="95172"/>
                  </a:cubicBezTo>
                  <a:cubicBezTo>
                    <a:pt x="22325" y="101379"/>
                    <a:pt x="13953" y="99310"/>
                    <a:pt x="2790" y="97241"/>
                  </a:cubicBezTo>
                  <a:cubicBezTo>
                    <a:pt x="0" y="97241"/>
                    <a:pt x="0" y="97241"/>
                    <a:pt x="0" y="97241"/>
                  </a:cubicBezTo>
                  <a:cubicBezTo>
                    <a:pt x="0" y="99310"/>
                    <a:pt x="2790" y="103448"/>
                    <a:pt x="5581" y="107586"/>
                  </a:cubicBezTo>
                  <a:cubicBezTo>
                    <a:pt x="5581" y="109655"/>
                    <a:pt x="5581" y="111724"/>
                    <a:pt x="8372" y="113793"/>
                  </a:cubicBezTo>
                  <a:cubicBezTo>
                    <a:pt x="36279" y="120000"/>
                    <a:pt x="64186" y="101379"/>
                    <a:pt x="83720" y="88965"/>
                  </a:cubicBezTo>
                  <a:cubicBezTo>
                    <a:pt x="94883" y="82758"/>
                    <a:pt x="106046" y="72413"/>
                    <a:pt x="111627" y="62068"/>
                  </a:cubicBezTo>
                  <a:cubicBezTo>
                    <a:pt x="114418" y="55862"/>
                    <a:pt x="120000" y="45517"/>
                    <a:pt x="117209" y="37241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5"/>
            <p:cNvSpPr/>
            <p:nvPr/>
          </p:nvSpPr>
          <p:spPr>
            <a:xfrm>
              <a:off x="1352550" y="3805238"/>
              <a:ext cx="315900" cy="330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5306" y="96470"/>
                  </a:moveTo>
                  <a:cubicBezTo>
                    <a:pt x="53877" y="89411"/>
                    <a:pt x="19591" y="49411"/>
                    <a:pt x="26938" y="0"/>
                  </a:cubicBezTo>
                  <a:cubicBezTo>
                    <a:pt x="26938" y="0"/>
                    <a:pt x="26938" y="0"/>
                    <a:pt x="26938" y="0"/>
                  </a:cubicBezTo>
                  <a:cubicBezTo>
                    <a:pt x="0" y="51764"/>
                    <a:pt x="44081" y="110588"/>
                    <a:pt x="97959" y="117647"/>
                  </a:cubicBezTo>
                  <a:cubicBezTo>
                    <a:pt x="112653" y="120000"/>
                    <a:pt x="119999" y="98823"/>
                    <a:pt x="105306" y="9647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5"/>
            <p:cNvSpPr/>
            <p:nvPr/>
          </p:nvSpPr>
          <p:spPr>
            <a:xfrm>
              <a:off x="1836738" y="4608513"/>
              <a:ext cx="509700" cy="11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9367" y="13333"/>
                  </a:moveTo>
                  <a:cubicBezTo>
                    <a:pt x="92658" y="53333"/>
                    <a:pt x="71392" y="60000"/>
                    <a:pt x="53164" y="66666"/>
                  </a:cubicBezTo>
                  <a:cubicBezTo>
                    <a:pt x="42531" y="66666"/>
                    <a:pt x="33417" y="53333"/>
                    <a:pt x="22784" y="46666"/>
                  </a:cubicBezTo>
                  <a:cubicBezTo>
                    <a:pt x="19746" y="40000"/>
                    <a:pt x="16708" y="33333"/>
                    <a:pt x="13670" y="26666"/>
                  </a:cubicBezTo>
                  <a:cubicBezTo>
                    <a:pt x="9113" y="20000"/>
                    <a:pt x="4556" y="13333"/>
                    <a:pt x="0" y="26666"/>
                  </a:cubicBezTo>
                  <a:cubicBezTo>
                    <a:pt x="0" y="26666"/>
                    <a:pt x="0" y="26666"/>
                    <a:pt x="0" y="26666"/>
                  </a:cubicBezTo>
                  <a:cubicBezTo>
                    <a:pt x="6075" y="66666"/>
                    <a:pt x="21265" y="86666"/>
                    <a:pt x="33417" y="93333"/>
                  </a:cubicBezTo>
                  <a:cubicBezTo>
                    <a:pt x="39493" y="106666"/>
                    <a:pt x="45569" y="113333"/>
                    <a:pt x="53164" y="113333"/>
                  </a:cubicBezTo>
                  <a:cubicBezTo>
                    <a:pt x="72911" y="120000"/>
                    <a:pt x="97215" y="93333"/>
                    <a:pt x="113924" y="53333"/>
                  </a:cubicBezTo>
                  <a:cubicBezTo>
                    <a:pt x="120000" y="33333"/>
                    <a:pt x="113924" y="0"/>
                    <a:pt x="109367" y="1333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5"/>
            <p:cNvSpPr/>
            <p:nvPr/>
          </p:nvSpPr>
          <p:spPr>
            <a:xfrm>
              <a:off x="1849438" y="4848226"/>
              <a:ext cx="77700" cy="84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27692"/>
                  </a:moveTo>
                  <a:cubicBezTo>
                    <a:pt x="120000" y="9230"/>
                    <a:pt x="90000" y="0"/>
                    <a:pt x="80000" y="9230"/>
                  </a:cubicBezTo>
                  <a:cubicBezTo>
                    <a:pt x="60000" y="9230"/>
                    <a:pt x="50000" y="27692"/>
                    <a:pt x="60000" y="46153"/>
                  </a:cubicBezTo>
                  <a:cubicBezTo>
                    <a:pt x="60000" y="46153"/>
                    <a:pt x="60000" y="46153"/>
                    <a:pt x="50000" y="55384"/>
                  </a:cubicBezTo>
                  <a:cubicBezTo>
                    <a:pt x="50000" y="55384"/>
                    <a:pt x="50000" y="55384"/>
                    <a:pt x="50000" y="64615"/>
                  </a:cubicBezTo>
                  <a:cubicBezTo>
                    <a:pt x="40000" y="73846"/>
                    <a:pt x="20000" y="73846"/>
                    <a:pt x="10000" y="73846"/>
                  </a:cubicBezTo>
                  <a:cubicBezTo>
                    <a:pt x="0" y="83076"/>
                    <a:pt x="0" y="92307"/>
                    <a:pt x="10000" y="101538"/>
                  </a:cubicBezTo>
                  <a:cubicBezTo>
                    <a:pt x="30000" y="120000"/>
                    <a:pt x="60000" y="110769"/>
                    <a:pt x="80000" y="101538"/>
                  </a:cubicBezTo>
                  <a:cubicBezTo>
                    <a:pt x="110000" y="83076"/>
                    <a:pt x="120000" y="55384"/>
                    <a:pt x="120000" y="2769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5"/>
            <p:cNvSpPr/>
            <p:nvPr/>
          </p:nvSpPr>
          <p:spPr>
            <a:xfrm>
              <a:off x="1681163" y="5237163"/>
              <a:ext cx="265200" cy="122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6585" y="18947"/>
                  </a:moveTo>
                  <a:cubicBezTo>
                    <a:pt x="84878" y="37894"/>
                    <a:pt x="70243" y="56842"/>
                    <a:pt x="58536" y="69473"/>
                  </a:cubicBezTo>
                  <a:cubicBezTo>
                    <a:pt x="46829" y="82105"/>
                    <a:pt x="20487" y="113684"/>
                    <a:pt x="17560" y="69473"/>
                  </a:cubicBezTo>
                  <a:cubicBezTo>
                    <a:pt x="17560" y="56842"/>
                    <a:pt x="8780" y="63157"/>
                    <a:pt x="8780" y="69473"/>
                  </a:cubicBezTo>
                  <a:cubicBezTo>
                    <a:pt x="0" y="113684"/>
                    <a:pt x="26341" y="120000"/>
                    <a:pt x="40975" y="113684"/>
                  </a:cubicBezTo>
                  <a:cubicBezTo>
                    <a:pt x="64390" y="107368"/>
                    <a:pt x="84878" y="82105"/>
                    <a:pt x="105365" y="69473"/>
                  </a:cubicBezTo>
                  <a:cubicBezTo>
                    <a:pt x="120000" y="56842"/>
                    <a:pt x="108292" y="0"/>
                    <a:pt x="96585" y="18947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5"/>
            <p:cNvSpPr/>
            <p:nvPr/>
          </p:nvSpPr>
          <p:spPr>
            <a:xfrm>
              <a:off x="2217738" y="5249863"/>
              <a:ext cx="238200" cy="109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3513" y="42352"/>
                  </a:moveTo>
                  <a:cubicBezTo>
                    <a:pt x="110270" y="35294"/>
                    <a:pt x="110270" y="35294"/>
                    <a:pt x="107027" y="35294"/>
                  </a:cubicBezTo>
                  <a:cubicBezTo>
                    <a:pt x="103783" y="42352"/>
                    <a:pt x="103783" y="42352"/>
                    <a:pt x="100540" y="49411"/>
                  </a:cubicBezTo>
                  <a:cubicBezTo>
                    <a:pt x="90810" y="120000"/>
                    <a:pt x="29189" y="0"/>
                    <a:pt x="6486" y="14117"/>
                  </a:cubicBezTo>
                  <a:cubicBezTo>
                    <a:pt x="3243" y="14117"/>
                    <a:pt x="0" y="28235"/>
                    <a:pt x="3243" y="35294"/>
                  </a:cubicBezTo>
                  <a:cubicBezTo>
                    <a:pt x="12972" y="77647"/>
                    <a:pt x="45405" y="98823"/>
                    <a:pt x="64864" y="105882"/>
                  </a:cubicBezTo>
                  <a:cubicBezTo>
                    <a:pt x="87567" y="120000"/>
                    <a:pt x="110270" y="112941"/>
                    <a:pt x="116756" y="63529"/>
                  </a:cubicBezTo>
                  <a:cubicBezTo>
                    <a:pt x="120000" y="56470"/>
                    <a:pt x="116756" y="42352"/>
                    <a:pt x="113513" y="4235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2405063" y="4310063"/>
              <a:ext cx="109500" cy="33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4117" y="120000"/>
                  </a:moveTo>
                  <a:cubicBezTo>
                    <a:pt x="28235" y="120000"/>
                    <a:pt x="120000" y="96000"/>
                    <a:pt x="105882" y="48000"/>
                  </a:cubicBezTo>
                  <a:cubicBezTo>
                    <a:pt x="98823" y="0"/>
                    <a:pt x="56470" y="24000"/>
                    <a:pt x="42352" y="24000"/>
                  </a:cubicBezTo>
                  <a:cubicBezTo>
                    <a:pt x="35294" y="24000"/>
                    <a:pt x="21176" y="24000"/>
                    <a:pt x="7058" y="48000"/>
                  </a:cubicBezTo>
                  <a:cubicBezTo>
                    <a:pt x="0" y="72000"/>
                    <a:pt x="0" y="120000"/>
                    <a:pt x="14117" y="120000"/>
                  </a:cubicBezTo>
                  <a:cubicBezTo>
                    <a:pt x="14117" y="120000"/>
                    <a:pt x="7058" y="120000"/>
                    <a:pt x="14117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2384425" y="4375151"/>
              <a:ext cx="714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1818" y="45000"/>
                  </a:moveTo>
                  <a:cubicBezTo>
                    <a:pt x="43636" y="75000"/>
                    <a:pt x="54545" y="90000"/>
                    <a:pt x="87272" y="105000"/>
                  </a:cubicBezTo>
                  <a:cubicBezTo>
                    <a:pt x="109090" y="120000"/>
                    <a:pt x="120000" y="75000"/>
                    <a:pt x="98181" y="60000"/>
                  </a:cubicBezTo>
                  <a:cubicBezTo>
                    <a:pt x="76363" y="60000"/>
                    <a:pt x="54545" y="30000"/>
                    <a:pt x="43636" y="15000"/>
                  </a:cubicBezTo>
                  <a:cubicBezTo>
                    <a:pt x="21818" y="0"/>
                    <a:pt x="0" y="30000"/>
                    <a:pt x="21818" y="45000"/>
                  </a:cubicBezTo>
                  <a:cubicBezTo>
                    <a:pt x="32727" y="60000"/>
                    <a:pt x="10909" y="45000"/>
                    <a:pt x="21818" y="45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1643063" y="4238626"/>
              <a:ext cx="96900" cy="71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4000" y="10909"/>
                  </a:moveTo>
                  <a:cubicBezTo>
                    <a:pt x="8000" y="0"/>
                    <a:pt x="0" y="32727"/>
                    <a:pt x="16000" y="43636"/>
                  </a:cubicBezTo>
                  <a:cubicBezTo>
                    <a:pt x="40000" y="54545"/>
                    <a:pt x="72000" y="76363"/>
                    <a:pt x="88000" y="98181"/>
                  </a:cubicBezTo>
                  <a:cubicBezTo>
                    <a:pt x="104000" y="120000"/>
                    <a:pt x="120000" y="98181"/>
                    <a:pt x="112000" y="76363"/>
                  </a:cubicBezTo>
                  <a:cubicBezTo>
                    <a:pt x="88000" y="43636"/>
                    <a:pt x="56000" y="21818"/>
                    <a:pt x="24000" y="10909"/>
                  </a:cubicBezTo>
                  <a:cubicBezTo>
                    <a:pt x="16000" y="10909"/>
                    <a:pt x="48000" y="21818"/>
                    <a:pt x="24000" y="10909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1662113" y="4329113"/>
              <a:ext cx="65100" cy="33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6000" y="24000"/>
                  </a:moveTo>
                  <a:cubicBezTo>
                    <a:pt x="72000" y="24000"/>
                    <a:pt x="24000" y="24000"/>
                    <a:pt x="12000" y="72000"/>
                  </a:cubicBezTo>
                  <a:cubicBezTo>
                    <a:pt x="0" y="96000"/>
                    <a:pt x="12000" y="120000"/>
                    <a:pt x="24000" y="120000"/>
                  </a:cubicBezTo>
                  <a:cubicBezTo>
                    <a:pt x="48000" y="120000"/>
                    <a:pt x="84000" y="96000"/>
                    <a:pt x="96000" y="96000"/>
                  </a:cubicBezTo>
                  <a:cubicBezTo>
                    <a:pt x="120000" y="72000"/>
                    <a:pt x="120000" y="0"/>
                    <a:pt x="96000" y="24000"/>
                  </a:cubicBezTo>
                  <a:cubicBezTo>
                    <a:pt x="84000" y="24000"/>
                    <a:pt x="96000" y="0"/>
                    <a:pt x="96000" y="24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2411413" y="3843338"/>
              <a:ext cx="90600" cy="6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428" y="12000"/>
                  </a:moveTo>
                  <a:cubicBezTo>
                    <a:pt x="77142" y="0"/>
                    <a:pt x="42857" y="36000"/>
                    <a:pt x="17142" y="72000"/>
                  </a:cubicBezTo>
                  <a:cubicBezTo>
                    <a:pt x="0" y="96000"/>
                    <a:pt x="17142" y="120000"/>
                    <a:pt x="34285" y="108000"/>
                  </a:cubicBezTo>
                  <a:cubicBezTo>
                    <a:pt x="59999" y="72000"/>
                    <a:pt x="94285" y="60000"/>
                    <a:pt x="119999" y="24000"/>
                  </a:cubicBezTo>
                  <a:cubicBezTo>
                    <a:pt x="119999" y="24000"/>
                    <a:pt x="119999" y="12000"/>
                    <a:pt x="111428" y="12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2436813" y="3895726"/>
              <a:ext cx="96900" cy="31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000" y="48000"/>
                  </a:moveTo>
                  <a:cubicBezTo>
                    <a:pt x="96000" y="0"/>
                    <a:pt x="80000" y="0"/>
                    <a:pt x="56000" y="0"/>
                  </a:cubicBezTo>
                  <a:cubicBezTo>
                    <a:pt x="40000" y="0"/>
                    <a:pt x="16000" y="24000"/>
                    <a:pt x="8000" y="72000"/>
                  </a:cubicBezTo>
                  <a:cubicBezTo>
                    <a:pt x="0" y="96000"/>
                    <a:pt x="8000" y="120000"/>
                    <a:pt x="8000" y="120000"/>
                  </a:cubicBezTo>
                  <a:cubicBezTo>
                    <a:pt x="24000" y="120000"/>
                    <a:pt x="40000" y="96000"/>
                    <a:pt x="56000" y="96000"/>
                  </a:cubicBezTo>
                  <a:cubicBezTo>
                    <a:pt x="80000" y="96000"/>
                    <a:pt x="96000" y="120000"/>
                    <a:pt x="112000" y="72000"/>
                  </a:cubicBezTo>
                  <a:cubicBezTo>
                    <a:pt x="120000" y="72000"/>
                    <a:pt x="120000" y="48000"/>
                    <a:pt x="112000" y="4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1733550" y="3779838"/>
              <a:ext cx="77700" cy="63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0000" y="12000"/>
                  </a:moveTo>
                  <a:cubicBezTo>
                    <a:pt x="10000" y="12000"/>
                    <a:pt x="0" y="24000"/>
                    <a:pt x="10000" y="36000"/>
                  </a:cubicBezTo>
                  <a:cubicBezTo>
                    <a:pt x="20000" y="48000"/>
                    <a:pt x="40000" y="48000"/>
                    <a:pt x="50000" y="60000"/>
                  </a:cubicBezTo>
                  <a:cubicBezTo>
                    <a:pt x="70000" y="84000"/>
                    <a:pt x="70000" y="96000"/>
                    <a:pt x="80000" y="120000"/>
                  </a:cubicBezTo>
                  <a:cubicBezTo>
                    <a:pt x="90000" y="120000"/>
                    <a:pt x="90000" y="120000"/>
                    <a:pt x="90000" y="120000"/>
                  </a:cubicBezTo>
                  <a:cubicBezTo>
                    <a:pt x="120000" y="60000"/>
                    <a:pt x="60000" y="0"/>
                    <a:pt x="20000" y="12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1727200" y="3830638"/>
              <a:ext cx="50700" cy="33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0000" y="48000"/>
                  </a:moveTo>
                  <a:cubicBezTo>
                    <a:pt x="75000" y="24000"/>
                    <a:pt x="45000" y="0"/>
                    <a:pt x="30000" y="24000"/>
                  </a:cubicBezTo>
                  <a:cubicBezTo>
                    <a:pt x="15000" y="24000"/>
                    <a:pt x="0" y="48000"/>
                    <a:pt x="15000" y="72000"/>
                  </a:cubicBezTo>
                  <a:cubicBezTo>
                    <a:pt x="30000" y="96000"/>
                    <a:pt x="45000" y="96000"/>
                    <a:pt x="60000" y="96000"/>
                  </a:cubicBezTo>
                  <a:cubicBezTo>
                    <a:pt x="75000" y="120000"/>
                    <a:pt x="75000" y="120000"/>
                    <a:pt x="75000" y="120000"/>
                  </a:cubicBezTo>
                  <a:cubicBezTo>
                    <a:pt x="90000" y="120000"/>
                    <a:pt x="90000" y="120000"/>
                    <a:pt x="105000" y="120000"/>
                  </a:cubicBezTo>
                  <a:cubicBezTo>
                    <a:pt x="105000" y="120000"/>
                    <a:pt x="120000" y="120000"/>
                    <a:pt x="120000" y="96000"/>
                  </a:cubicBezTo>
                  <a:cubicBezTo>
                    <a:pt x="120000" y="72000"/>
                    <a:pt x="105000" y="48000"/>
                    <a:pt x="90000" y="4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1733550" y="4356101"/>
              <a:ext cx="160200" cy="84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0800" y="27692"/>
                  </a:moveTo>
                  <a:cubicBezTo>
                    <a:pt x="86400" y="9230"/>
                    <a:pt x="72000" y="9230"/>
                    <a:pt x="57600" y="9230"/>
                  </a:cubicBezTo>
                  <a:cubicBezTo>
                    <a:pt x="43200" y="9230"/>
                    <a:pt x="24000" y="0"/>
                    <a:pt x="14400" y="18461"/>
                  </a:cubicBezTo>
                  <a:cubicBezTo>
                    <a:pt x="4800" y="36923"/>
                    <a:pt x="0" y="55384"/>
                    <a:pt x="9600" y="73846"/>
                  </a:cubicBezTo>
                  <a:cubicBezTo>
                    <a:pt x="19200" y="92307"/>
                    <a:pt x="33600" y="101538"/>
                    <a:pt x="48000" y="101538"/>
                  </a:cubicBezTo>
                  <a:cubicBezTo>
                    <a:pt x="62400" y="110769"/>
                    <a:pt x="81600" y="120000"/>
                    <a:pt x="96000" y="110769"/>
                  </a:cubicBezTo>
                  <a:cubicBezTo>
                    <a:pt x="120000" y="101538"/>
                    <a:pt x="120000" y="36923"/>
                    <a:pt x="100800" y="27692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5"/>
            <p:cNvSpPr/>
            <p:nvPr/>
          </p:nvSpPr>
          <p:spPr>
            <a:xfrm>
              <a:off x="2217738" y="4400551"/>
              <a:ext cx="160200" cy="84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76800" y="9230"/>
                  </a:moveTo>
                  <a:cubicBezTo>
                    <a:pt x="52800" y="18461"/>
                    <a:pt x="19200" y="0"/>
                    <a:pt x="4800" y="36923"/>
                  </a:cubicBezTo>
                  <a:cubicBezTo>
                    <a:pt x="0" y="55384"/>
                    <a:pt x="0" y="73846"/>
                    <a:pt x="4800" y="92307"/>
                  </a:cubicBezTo>
                  <a:cubicBezTo>
                    <a:pt x="14400" y="110769"/>
                    <a:pt x="28800" y="110769"/>
                    <a:pt x="43200" y="110769"/>
                  </a:cubicBezTo>
                  <a:cubicBezTo>
                    <a:pt x="57600" y="120000"/>
                    <a:pt x="72000" y="120000"/>
                    <a:pt x="86400" y="110769"/>
                  </a:cubicBezTo>
                  <a:cubicBezTo>
                    <a:pt x="120000" y="92307"/>
                    <a:pt x="110400" y="0"/>
                    <a:pt x="76800" y="923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1300163" y="3487738"/>
              <a:ext cx="1549500" cy="1917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8500" y="10945"/>
                  </a:moveTo>
                  <a:cubicBezTo>
                    <a:pt x="103000" y="7297"/>
                    <a:pt x="95500" y="5270"/>
                    <a:pt x="89000" y="6891"/>
                  </a:cubicBezTo>
                  <a:cubicBezTo>
                    <a:pt x="85500" y="7702"/>
                    <a:pt x="83000" y="8918"/>
                    <a:pt x="81000" y="10945"/>
                  </a:cubicBezTo>
                  <a:cubicBezTo>
                    <a:pt x="79500" y="11756"/>
                    <a:pt x="79000" y="13378"/>
                    <a:pt x="78000" y="13783"/>
                  </a:cubicBezTo>
                  <a:cubicBezTo>
                    <a:pt x="76000" y="15000"/>
                    <a:pt x="78000" y="14594"/>
                    <a:pt x="76000" y="14594"/>
                  </a:cubicBezTo>
                  <a:cubicBezTo>
                    <a:pt x="75000" y="14189"/>
                    <a:pt x="74000" y="13783"/>
                    <a:pt x="73000" y="13378"/>
                  </a:cubicBezTo>
                  <a:cubicBezTo>
                    <a:pt x="66000" y="11756"/>
                    <a:pt x="59000" y="11351"/>
                    <a:pt x="51500" y="12567"/>
                  </a:cubicBezTo>
                  <a:cubicBezTo>
                    <a:pt x="50500" y="12972"/>
                    <a:pt x="49000" y="13378"/>
                    <a:pt x="48000" y="13378"/>
                  </a:cubicBezTo>
                  <a:cubicBezTo>
                    <a:pt x="46500" y="14189"/>
                    <a:pt x="47000" y="14189"/>
                    <a:pt x="45500" y="12972"/>
                  </a:cubicBezTo>
                  <a:cubicBezTo>
                    <a:pt x="43500" y="11351"/>
                    <a:pt x="42500" y="9324"/>
                    <a:pt x="40500" y="7702"/>
                  </a:cubicBezTo>
                  <a:cubicBezTo>
                    <a:pt x="29000" y="0"/>
                    <a:pt x="14000" y="7702"/>
                    <a:pt x="7500" y="16216"/>
                  </a:cubicBezTo>
                  <a:cubicBezTo>
                    <a:pt x="0" y="26756"/>
                    <a:pt x="6500" y="38918"/>
                    <a:pt x="20500" y="42567"/>
                  </a:cubicBezTo>
                  <a:cubicBezTo>
                    <a:pt x="21500" y="42972"/>
                    <a:pt x="22000" y="42567"/>
                    <a:pt x="22000" y="43378"/>
                  </a:cubicBezTo>
                  <a:cubicBezTo>
                    <a:pt x="22500" y="44189"/>
                    <a:pt x="21500" y="45405"/>
                    <a:pt x="21500" y="46216"/>
                  </a:cubicBezTo>
                  <a:cubicBezTo>
                    <a:pt x="21500" y="47837"/>
                    <a:pt x="21000" y="49459"/>
                    <a:pt x="21500" y="51081"/>
                  </a:cubicBezTo>
                  <a:cubicBezTo>
                    <a:pt x="22000" y="54324"/>
                    <a:pt x="23000" y="57162"/>
                    <a:pt x="25000" y="60000"/>
                  </a:cubicBezTo>
                  <a:cubicBezTo>
                    <a:pt x="27500" y="64864"/>
                    <a:pt x="32000" y="68513"/>
                    <a:pt x="37500" y="70945"/>
                  </a:cubicBezTo>
                  <a:cubicBezTo>
                    <a:pt x="28000" y="78648"/>
                    <a:pt x="21000" y="91216"/>
                    <a:pt x="27000" y="101756"/>
                  </a:cubicBezTo>
                  <a:cubicBezTo>
                    <a:pt x="28000" y="103378"/>
                    <a:pt x="29500" y="105000"/>
                    <a:pt x="31000" y="106621"/>
                  </a:cubicBezTo>
                  <a:cubicBezTo>
                    <a:pt x="32000" y="107837"/>
                    <a:pt x="32000" y="107837"/>
                    <a:pt x="30500" y="109054"/>
                  </a:cubicBezTo>
                  <a:cubicBezTo>
                    <a:pt x="29500" y="110270"/>
                    <a:pt x="28500" y="111891"/>
                    <a:pt x="28000" y="113513"/>
                  </a:cubicBezTo>
                  <a:cubicBezTo>
                    <a:pt x="27000" y="118378"/>
                    <a:pt x="34000" y="119594"/>
                    <a:pt x="39000" y="119189"/>
                  </a:cubicBezTo>
                  <a:cubicBezTo>
                    <a:pt x="42000" y="119189"/>
                    <a:pt x="45500" y="117972"/>
                    <a:pt x="48000" y="116351"/>
                  </a:cubicBezTo>
                  <a:cubicBezTo>
                    <a:pt x="49000" y="115945"/>
                    <a:pt x="50000" y="115135"/>
                    <a:pt x="50500" y="114324"/>
                  </a:cubicBezTo>
                  <a:cubicBezTo>
                    <a:pt x="52000" y="113108"/>
                    <a:pt x="53000" y="113108"/>
                    <a:pt x="55500" y="113108"/>
                  </a:cubicBezTo>
                  <a:cubicBezTo>
                    <a:pt x="59000" y="112702"/>
                    <a:pt x="62000" y="112297"/>
                    <a:pt x="65500" y="112702"/>
                  </a:cubicBezTo>
                  <a:cubicBezTo>
                    <a:pt x="68500" y="112702"/>
                    <a:pt x="69500" y="115135"/>
                    <a:pt x="72500" y="116351"/>
                  </a:cubicBezTo>
                  <a:cubicBezTo>
                    <a:pt x="77000" y="118783"/>
                    <a:pt x="84500" y="120000"/>
                    <a:pt x="89500" y="117567"/>
                  </a:cubicBezTo>
                  <a:cubicBezTo>
                    <a:pt x="92000" y="116351"/>
                    <a:pt x="92500" y="114324"/>
                    <a:pt x="91500" y="111891"/>
                  </a:cubicBezTo>
                  <a:cubicBezTo>
                    <a:pt x="91000" y="110675"/>
                    <a:pt x="90000" y="109864"/>
                    <a:pt x="89000" y="108648"/>
                  </a:cubicBezTo>
                  <a:cubicBezTo>
                    <a:pt x="88500" y="108648"/>
                    <a:pt x="87500" y="107837"/>
                    <a:pt x="87500" y="107432"/>
                  </a:cubicBezTo>
                  <a:cubicBezTo>
                    <a:pt x="87500" y="107027"/>
                    <a:pt x="89500" y="105405"/>
                    <a:pt x="89500" y="105000"/>
                  </a:cubicBezTo>
                  <a:cubicBezTo>
                    <a:pt x="94000" y="99729"/>
                    <a:pt x="96500" y="94054"/>
                    <a:pt x="94500" y="87567"/>
                  </a:cubicBezTo>
                  <a:cubicBezTo>
                    <a:pt x="93000" y="81891"/>
                    <a:pt x="89500" y="75810"/>
                    <a:pt x="84000" y="71351"/>
                  </a:cubicBezTo>
                  <a:cubicBezTo>
                    <a:pt x="90500" y="68513"/>
                    <a:pt x="96500" y="64054"/>
                    <a:pt x="99000" y="57972"/>
                  </a:cubicBezTo>
                  <a:cubicBezTo>
                    <a:pt x="100000" y="55135"/>
                    <a:pt x="101000" y="51891"/>
                    <a:pt x="100500" y="49054"/>
                  </a:cubicBezTo>
                  <a:cubicBezTo>
                    <a:pt x="100500" y="48243"/>
                    <a:pt x="100500" y="47432"/>
                    <a:pt x="100000" y="46621"/>
                  </a:cubicBezTo>
                  <a:cubicBezTo>
                    <a:pt x="100000" y="45000"/>
                    <a:pt x="99500" y="45405"/>
                    <a:pt x="101000" y="44594"/>
                  </a:cubicBezTo>
                  <a:cubicBezTo>
                    <a:pt x="102500" y="43783"/>
                    <a:pt x="105000" y="43378"/>
                    <a:pt x="107000" y="42567"/>
                  </a:cubicBezTo>
                  <a:cubicBezTo>
                    <a:pt x="113500" y="39324"/>
                    <a:pt x="119000" y="34054"/>
                    <a:pt x="119500" y="27972"/>
                  </a:cubicBezTo>
                  <a:cubicBezTo>
                    <a:pt x="120000" y="21081"/>
                    <a:pt x="115000" y="15000"/>
                    <a:pt x="108500" y="10945"/>
                  </a:cubicBezTo>
                  <a:cubicBezTo>
                    <a:pt x="105000" y="8918"/>
                    <a:pt x="116000" y="15810"/>
                    <a:pt x="108500" y="10945"/>
                  </a:cubicBezTo>
                  <a:close/>
                  <a:moveTo>
                    <a:pt x="98000" y="41756"/>
                  </a:moveTo>
                  <a:cubicBezTo>
                    <a:pt x="96500" y="41756"/>
                    <a:pt x="95000" y="32432"/>
                    <a:pt x="92500" y="33648"/>
                  </a:cubicBezTo>
                  <a:cubicBezTo>
                    <a:pt x="91500" y="34054"/>
                    <a:pt x="95000" y="42162"/>
                    <a:pt x="95000" y="42972"/>
                  </a:cubicBezTo>
                  <a:cubicBezTo>
                    <a:pt x="96500" y="47432"/>
                    <a:pt x="97500" y="51891"/>
                    <a:pt x="95500" y="56351"/>
                  </a:cubicBezTo>
                  <a:cubicBezTo>
                    <a:pt x="94500" y="58378"/>
                    <a:pt x="93500" y="60405"/>
                    <a:pt x="91500" y="62027"/>
                  </a:cubicBezTo>
                  <a:cubicBezTo>
                    <a:pt x="91000" y="62837"/>
                    <a:pt x="87000" y="65270"/>
                    <a:pt x="87000" y="65675"/>
                  </a:cubicBezTo>
                  <a:cubicBezTo>
                    <a:pt x="87000" y="66891"/>
                    <a:pt x="81500" y="68918"/>
                    <a:pt x="80000" y="69324"/>
                  </a:cubicBezTo>
                  <a:cubicBezTo>
                    <a:pt x="78000" y="70135"/>
                    <a:pt x="75000" y="70945"/>
                    <a:pt x="72500" y="71756"/>
                  </a:cubicBezTo>
                  <a:cubicBezTo>
                    <a:pt x="67500" y="72972"/>
                    <a:pt x="62000" y="72972"/>
                    <a:pt x="56500" y="72567"/>
                  </a:cubicBezTo>
                  <a:cubicBezTo>
                    <a:pt x="46500" y="71756"/>
                    <a:pt x="36500" y="68108"/>
                    <a:pt x="30000" y="61216"/>
                  </a:cubicBezTo>
                  <a:cubicBezTo>
                    <a:pt x="26000" y="56756"/>
                    <a:pt x="25000" y="51486"/>
                    <a:pt x="26000" y="45810"/>
                  </a:cubicBezTo>
                  <a:cubicBezTo>
                    <a:pt x="26500" y="42972"/>
                    <a:pt x="27500" y="40540"/>
                    <a:pt x="28500" y="37702"/>
                  </a:cubicBezTo>
                  <a:cubicBezTo>
                    <a:pt x="29500" y="35675"/>
                    <a:pt x="31500" y="33648"/>
                    <a:pt x="32000" y="31216"/>
                  </a:cubicBezTo>
                  <a:cubicBezTo>
                    <a:pt x="32500" y="30405"/>
                    <a:pt x="33000" y="28783"/>
                    <a:pt x="31000" y="29189"/>
                  </a:cubicBezTo>
                  <a:cubicBezTo>
                    <a:pt x="30000" y="29594"/>
                    <a:pt x="29000" y="32027"/>
                    <a:pt x="28500" y="32432"/>
                  </a:cubicBezTo>
                  <a:cubicBezTo>
                    <a:pt x="28000" y="34054"/>
                    <a:pt x="27000" y="35675"/>
                    <a:pt x="26500" y="37297"/>
                  </a:cubicBezTo>
                  <a:cubicBezTo>
                    <a:pt x="26500" y="37702"/>
                    <a:pt x="26000" y="38108"/>
                    <a:pt x="26000" y="38513"/>
                  </a:cubicBezTo>
                  <a:cubicBezTo>
                    <a:pt x="25000" y="39729"/>
                    <a:pt x="25000" y="39729"/>
                    <a:pt x="23000" y="39324"/>
                  </a:cubicBezTo>
                  <a:cubicBezTo>
                    <a:pt x="10500" y="36891"/>
                    <a:pt x="4500" y="26351"/>
                    <a:pt x="11500" y="17432"/>
                  </a:cubicBezTo>
                  <a:cubicBezTo>
                    <a:pt x="18000" y="9324"/>
                    <a:pt x="31500" y="3648"/>
                    <a:pt x="40500" y="12567"/>
                  </a:cubicBezTo>
                  <a:cubicBezTo>
                    <a:pt x="41000" y="13378"/>
                    <a:pt x="42000" y="14189"/>
                    <a:pt x="42500" y="15405"/>
                  </a:cubicBezTo>
                  <a:cubicBezTo>
                    <a:pt x="43500" y="17027"/>
                    <a:pt x="43500" y="16621"/>
                    <a:pt x="42500" y="17837"/>
                  </a:cubicBezTo>
                  <a:cubicBezTo>
                    <a:pt x="42000" y="18243"/>
                    <a:pt x="40000" y="19054"/>
                    <a:pt x="40500" y="19864"/>
                  </a:cubicBezTo>
                  <a:cubicBezTo>
                    <a:pt x="41000" y="21081"/>
                    <a:pt x="42000" y="20270"/>
                    <a:pt x="43000" y="20270"/>
                  </a:cubicBezTo>
                  <a:cubicBezTo>
                    <a:pt x="45000" y="19459"/>
                    <a:pt x="46000" y="17837"/>
                    <a:pt x="48000" y="17027"/>
                  </a:cubicBezTo>
                  <a:cubicBezTo>
                    <a:pt x="51000" y="15810"/>
                    <a:pt x="54500" y="15000"/>
                    <a:pt x="58000" y="15000"/>
                  </a:cubicBezTo>
                  <a:cubicBezTo>
                    <a:pt x="64500" y="14594"/>
                    <a:pt x="71500" y="15810"/>
                    <a:pt x="77500" y="18648"/>
                  </a:cubicBezTo>
                  <a:cubicBezTo>
                    <a:pt x="78500" y="19054"/>
                    <a:pt x="79500" y="19459"/>
                    <a:pt x="80500" y="20270"/>
                  </a:cubicBezTo>
                  <a:cubicBezTo>
                    <a:pt x="81500" y="20675"/>
                    <a:pt x="83000" y="22702"/>
                    <a:pt x="84500" y="22702"/>
                  </a:cubicBezTo>
                  <a:cubicBezTo>
                    <a:pt x="87500" y="23918"/>
                    <a:pt x="85500" y="21081"/>
                    <a:pt x="84000" y="20270"/>
                  </a:cubicBezTo>
                  <a:cubicBezTo>
                    <a:pt x="83500" y="19864"/>
                    <a:pt x="80000" y="18243"/>
                    <a:pt x="80000" y="17837"/>
                  </a:cubicBezTo>
                  <a:cubicBezTo>
                    <a:pt x="79500" y="17027"/>
                    <a:pt x="82000" y="15000"/>
                    <a:pt x="82500" y="14594"/>
                  </a:cubicBezTo>
                  <a:cubicBezTo>
                    <a:pt x="84500" y="12162"/>
                    <a:pt x="87500" y="10135"/>
                    <a:pt x="91000" y="9729"/>
                  </a:cubicBezTo>
                  <a:cubicBezTo>
                    <a:pt x="97500" y="8513"/>
                    <a:pt x="104500" y="11756"/>
                    <a:pt x="109000" y="15810"/>
                  </a:cubicBezTo>
                  <a:cubicBezTo>
                    <a:pt x="114000" y="19864"/>
                    <a:pt x="117000" y="25540"/>
                    <a:pt x="114500" y="31216"/>
                  </a:cubicBezTo>
                  <a:cubicBezTo>
                    <a:pt x="112000" y="36891"/>
                    <a:pt x="105000" y="40540"/>
                    <a:pt x="98000" y="41756"/>
                  </a:cubicBezTo>
                  <a:cubicBezTo>
                    <a:pt x="97500" y="41756"/>
                    <a:pt x="100000" y="41351"/>
                    <a:pt x="98000" y="41756"/>
                  </a:cubicBezTo>
                  <a:close/>
                  <a:moveTo>
                    <a:pt x="84500" y="105000"/>
                  </a:moveTo>
                  <a:cubicBezTo>
                    <a:pt x="83500" y="105810"/>
                    <a:pt x="82000" y="106621"/>
                    <a:pt x="82000" y="107432"/>
                  </a:cubicBezTo>
                  <a:cubicBezTo>
                    <a:pt x="82000" y="108648"/>
                    <a:pt x="84000" y="109459"/>
                    <a:pt x="85000" y="110270"/>
                  </a:cubicBezTo>
                  <a:cubicBezTo>
                    <a:pt x="86500" y="111081"/>
                    <a:pt x="89500" y="113513"/>
                    <a:pt x="87000" y="114729"/>
                  </a:cubicBezTo>
                  <a:cubicBezTo>
                    <a:pt x="86000" y="115945"/>
                    <a:pt x="82500" y="115540"/>
                    <a:pt x="80500" y="115540"/>
                  </a:cubicBezTo>
                  <a:cubicBezTo>
                    <a:pt x="77500" y="115135"/>
                    <a:pt x="74000" y="113918"/>
                    <a:pt x="72000" y="111891"/>
                  </a:cubicBezTo>
                  <a:cubicBezTo>
                    <a:pt x="73000" y="111891"/>
                    <a:pt x="78000" y="112297"/>
                    <a:pt x="78000" y="110675"/>
                  </a:cubicBezTo>
                  <a:cubicBezTo>
                    <a:pt x="78000" y="109459"/>
                    <a:pt x="77500" y="109864"/>
                    <a:pt x="76500" y="109459"/>
                  </a:cubicBezTo>
                  <a:cubicBezTo>
                    <a:pt x="75500" y="109459"/>
                    <a:pt x="74000" y="109864"/>
                    <a:pt x="73000" y="109864"/>
                  </a:cubicBezTo>
                  <a:cubicBezTo>
                    <a:pt x="71000" y="109864"/>
                    <a:pt x="69000" y="109864"/>
                    <a:pt x="67000" y="109459"/>
                  </a:cubicBezTo>
                  <a:cubicBezTo>
                    <a:pt x="60500" y="108648"/>
                    <a:pt x="55000" y="109864"/>
                    <a:pt x="48500" y="109864"/>
                  </a:cubicBezTo>
                  <a:cubicBezTo>
                    <a:pt x="47500" y="109864"/>
                    <a:pt x="44000" y="109054"/>
                    <a:pt x="43000" y="109864"/>
                  </a:cubicBezTo>
                  <a:cubicBezTo>
                    <a:pt x="41000" y="111891"/>
                    <a:pt x="46500" y="111891"/>
                    <a:pt x="47500" y="111891"/>
                  </a:cubicBezTo>
                  <a:cubicBezTo>
                    <a:pt x="45000" y="115135"/>
                    <a:pt x="40000" y="116756"/>
                    <a:pt x="35000" y="115945"/>
                  </a:cubicBezTo>
                  <a:cubicBezTo>
                    <a:pt x="28000" y="115540"/>
                    <a:pt x="34500" y="111486"/>
                    <a:pt x="36500" y="109054"/>
                  </a:cubicBezTo>
                  <a:cubicBezTo>
                    <a:pt x="38000" y="107432"/>
                    <a:pt x="36500" y="106621"/>
                    <a:pt x="35000" y="105405"/>
                  </a:cubicBezTo>
                  <a:cubicBezTo>
                    <a:pt x="33000" y="103783"/>
                    <a:pt x="31500" y="102162"/>
                    <a:pt x="30500" y="100540"/>
                  </a:cubicBezTo>
                  <a:cubicBezTo>
                    <a:pt x="28000" y="95675"/>
                    <a:pt x="28500" y="91216"/>
                    <a:pt x="30500" y="86351"/>
                  </a:cubicBezTo>
                  <a:cubicBezTo>
                    <a:pt x="32000" y="82297"/>
                    <a:pt x="34500" y="78243"/>
                    <a:pt x="38500" y="75000"/>
                  </a:cubicBezTo>
                  <a:cubicBezTo>
                    <a:pt x="39500" y="74189"/>
                    <a:pt x="40500" y="73378"/>
                    <a:pt x="41500" y="72972"/>
                  </a:cubicBezTo>
                  <a:cubicBezTo>
                    <a:pt x="42500" y="72162"/>
                    <a:pt x="43000" y="72162"/>
                    <a:pt x="44500" y="72162"/>
                  </a:cubicBezTo>
                  <a:cubicBezTo>
                    <a:pt x="47000" y="72972"/>
                    <a:pt x="50000" y="73783"/>
                    <a:pt x="53000" y="74189"/>
                  </a:cubicBezTo>
                  <a:cubicBezTo>
                    <a:pt x="58500" y="75000"/>
                    <a:pt x="64500" y="75000"/>
                    <a:pt x="70500" y="73783"/>
                  </a:cubicBezTo>
                  <a:cubicBezTo>
                    <a:pt x="72000" y="73783"/>
                    <a:pt x="73500" y="73378"/>
                    <a:pt x="75000" y="72972"/>
                  </a:cubicBezTo>
                  <a:cubicBezTo>
                    <a:pt x="75500" y="72972"/>
                    <a:pt x="77500" y="72162"/>
                    <a:pt x="78500" y="72162"/>
                  </a:cubicBezTo>
                  <a:cubicBezTo>
                    <a:pt x="80000" y="72162"/>
                    <a:pt x="83000" y="75000"/>
                    <a:pt x="84000" y="76216"/>
                  </a:cubicBezTo>
                  <a:cubicBezTo>
                    <a:pt x="87500" y="80270"/>
                    <a:pt x="90500" y="85945"/>
                    <a:pt x="91500" y="90810"/>
                  </a:cubicBezTo>
                  <a:cubicBezTo>
                    <a:pt x="92000" y="96081"/>
                    <a:pt x="88500" y="101351"/>
                    <a:pt x="84500" y="105000"/>
                  </a:cubicBezTo>
                  <a:cubicBezTo>
                    <a:pt x="84000" y="105405"/>
                    <a:pt x="86000" y="103783"/>
                    <a:pt x="84500" y="105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2171700" y="4692651"/>
              <a:ext cx="246000" cy="258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4210" y="60000"/>
                  </a:moveTo>
                  <a:cubicBezTo>
                    <a:pt x="94736" y="66000"/>
                    <a:pt x="94736" y="78000"/>
                    <a:pt x="85263" y="87000"/>
                  </a:cubicBezTo>
                  <a:cubicBezTo>
                    <a:pt x="75789" y="93000"/>
                    <a:pt x="66315" y="96000"/>
                    <a:pt x="56842" y="96000"/>
                  </a:cubicBezTo>
                  <a:cubicBezTo>
                    <a:pt x="37894" y="102000"/>
                    <a:pt x="25263" y="102000"/>
                    <a:pt x="34736" y="78000"/>
                  </a:cubicBezTo>
                  <a:cubicBezTo>
                    <a:pt x="41052" y="66000"/>
                    <a:pt x="50526" y="57000"/>
                    <a:pt x="60000" y="45000"/>
                  </a:cubicBezTo>
                  <a:cubicBezTo>
                    <a:pt x="63157" y="39000"/>
                    <a:pt x="72631" y="30000"/>
                    <a:pt x="72631" y="24000"/>
                  </a:cubicBezTo>
                  <a:cubicBezTo>
                    <a:pt x="75789" y="0"/>
                    <a:pt x="53684" y="27000"/>
                    <a:pt x="47368" y="33000"/>
                  </a:cubicBezTo>
                  <a:cubicBezTo>
                    <a:pt x="37894" y="48000"/>
                    <a:pt x="0" y="90000"/>
                    <a:pt x="22105" y="108000"/>
                  </a:cubicBezTo>
                  <a:cubicBezTo>
                    <a:pt x="34736" y="120000"/>
                    <a:pt x="66315" y="111000"/>
                    <a:pt x="82105" y="105000"/>
                  </a:cubicBezTo>
                  <a:cubicBezTo>
                    <a:pt x="91578" y="99000"/>
                    <a:pt x="104210" y="90000"/>
                    <a:pt x="110526" y="81000"/>
                  </a:cubicBezTo>
                  <a:cubicBezTo>
                    <a:pt x="113684" y="75000"/>
                    <a:pt x="120000" y="48000"/>
                    <a:pt x="104210" y="60000"/>
                  </a:cubicBezTo>
                  <a:cubicBezTo>
                    <a:pt x="97894" y="66000"/>
                    <a:pt x="110526" y="54000"/>
                    <a:pt x="104210" y="6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5"/>
            <p:cNvSpPr/>
            <p:nvPr/>
          </p:nvSpPr>
          <p:spPr>
            <a:xfrm>
              <a:off x="1714500" y="4699001"/>
              <a:ext cx="244500" cy="29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3684" y="13333"/>
                  </a:moveTo>
                  <a:cubicBezTo>
                    <a:pt x="47368" y="24000"/>
                    <a:pt x="85263" y="56000"/>
                    <a:pt x="88421" y="66666"/>
                  </a:cubicBezTo>
                  <a:cubicBezTo>
                    <a:pt x="94736" y="72000"/>
                    <a:pt x="101052" y="82666"/>
                    <a:pt x="94736" y="88000"/>
                  </a:cubicBezTo>
                  <a:cubicBezTo>
                    <a:pt x="88421" y="90666"/>
                    <a:pt x="72631" y="85333"/>
                    <a:pt x="69473" y="85333"/>
                  </a:cubicBezTo>
                  <a:cubicBezTo>
                    <a:pt x="56842" y="82666"/>
                    <a:pt x="47368" y="80000"/>
                    <a:pt x="41052" y="74666"/>
                  </a:cubicBezTo>
                  <a:cubicBezTo>
                    <a:pt x="34736" y="69333"/>
                    <a:pt x="25263" y="50666"/>
                    <a:pt x="18947" y="50666"/>
                  </a:cubicBezTo>
                  <a:cubicBezTo>
                    <a:pt x="0" y="48000"/>
                    <a:pt x="18947" y="72000"/>
                    <a:pt x="22105" y="74666"/>
                  </a:cubicBezTo>
                  <a:cubicBezTo>
                    <a:pt x="41052" y="93333"/>
                    <a:pt x="120000" y="120000"/>
                    <a:pt x="110526" y="77333"/>
                  </a:cubicBezTo>
                  <a:cubicBezTo>
                    <a:pt x="107368" y="61333"/>
                    <a:pt x="94736" y="45333"/>
                    <a:pt x="82105" y="34666"/>
                  </a:cubicBezTo>
                  <a:cubicBezTo>
                    <a:pt x="78947" y="29333"/>
                    <a:pt x="60000" y="0"/>
                    <a:pt x="53684" y="13333"/>
                  </a:cubicBezTo>
                  <a:cubicBezTo>
                    <a:pt x="47368" y="21333"/>
                    <a:pt x="60000" y="2666"/>
                    <a:pt x="53684" y="13333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1952625" y="4362451"/>
              <a:ext cx="193800" cy="77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4000" y="120000"/>
                  </a:moveTo>
                  <a:cubicBezTo>
                    <a:pt x="80000" y="120000"/>
                    <a:pt x="80000" y="120000"/>
                    <a:pt x="76000" y="120000"/>
                  </a:cubicBezTo>
                  <a:cubicBezTo>
                    <a:pt x="72000" y="120000"/>
                    <a:pt x="64000" y="110000"/>
                    <a:pt x="60000" y="100000"/>
                  </a:cubicBezTo>
                  <a:cubicBezTo>
                    <a:pt x="56000" y="110000"/>
                    <a:pt x="48000" y="110000"/>
                    <a:pt x="44000" y="110000"/>
                  </a:cubicBezTo>
                  <a:cubicBezTo>
                    <a:pt x="40000" y="120000"/>
                    <a:pt x="40000" y="120000"/>
                    <a:pt x="40000" y="120000"/>
                  </a:cubicBezTo>
                  <a:cubicBezTo>
                    <a:pt x="24000" y="120000"/>
                    <a:pt x="12000" y="100000"/>
                    <a:pt x="8000" y="70000"/>
                  </a:cubicBezTo>
                  <a:cubicBezTo>
                    <a:pt x="8000" y="60000"/>
                    <a:pt x="0" y="20000"/>
                    <a:pt x="8000" y="10000"/>
                  </a:cubicBezTo>
                  <a:cubicBezTo>
                    <a:pt x="8000" y="0"/>
                    <a:pt x="12000" y="0"/>
                    <a:pt x="12000" y="0"/>
                  </a:cubicBezTo>
                  <a:cubicBezTo>
                    <a:pt x="16000" y="0"/>
                    <a:pt x="16000" y="0"/>
                    <a:pt x="20000" y="10000"/>
                  </a:cubicBezTo>
                  <a:cubicBezTo>
                    <a:pt x="20000" y="10000"/>
                    <a:pt x="20000" y="20000"/>
                    <a:pt x="20000" y="30000"/>
                  </a:cubicBezTo>
                  <a:cubicBezTo>
                    <a:pt x="20000" y="40000"/>
                    <a:pt x="24000" y="50000"/>
                    <a:pt x="28000" y="60000"/>
                  </a:cubicBezTo>
                  <a:cubicBezTo>
                    <a:pt x="28000" y="60000"/>
                    <a:pt x="32000" y="70000"/>
                    <a:pt x="40000" y="70000"/>
                  </a:cubicBezTo>
                  <a:cubicBezTo>
                    <a:pt x="40000" y="70000"/>
                    <a:pt x="44000" y="70000"/>
                    <a:pt x="48000" y="60000"/>
                  </a:cubicBezTo>
                  <a:cubicBezTo>
                    <a:pt x="48000" y="60000"/>
                    <a:pt x="52000" y="50000"/>
                    <a:pt x="52000" y="50000"/>
                  </a:cubicBezTo>
                  <a:cubicBezTo>
                    <a:pt x="56000" y="40000"/>
                    <a:pt x="56000" y="40000"/>
                    <a:pt x="60000" y="40000"/>
                  </a:cubicBezTo>
                  <a:cubicBezTo>
                    <a:pt x="64000" y="40000"/>
                    <a:pt x="68000" y="50000"/>
                    <a:pt x="72000" y="60000"/>
                  </a:cubicBezTo>
                  <a:cubicBezTo>
                    <a:pt x="76000" y="70000"/>
                    <a:pt x="80000" y="80000"/>
                    <a:pt x="84000" y="80000"/>
                  </a:cubicBezTo>
                  <a:cubicBezTo>
                    <a:pt x="92000" y="80000"/>
                    <a:pt x="96000" y="70000"/>
                    <a:pt x="100000" y="50000"/>
                  </a:cubicBezTo>
                  <a:cubicBezTo>
                    <a:pt x="100000" y="50000"/>
                    <a:pt x="100000" y="50000"/>
                    <a:pt x="100000" y="40000"/>
                  </a:cubicBezTo>
                  <a:cubicBezTo>
                    <a:pt x="100000" y="30000"/>
                    <a:pt x="104000" y="10000"/>
                    <a:pt x="108000" y="10000"/>
                  </a:cubicBezTo>
                  <a:cubicBezTo>
                    <a:pt x="112000" y="10000"/>
                    <a:pt x="116000" y="20000"/>
                    <a:pt x="116000" y="20000"/>
                  </a:cubicBezTo>
                  <a:cubicBezTo>
                    <a:pt x="120000" y="30000"/>
                    <a:pt x="120000" y="50000"/>
                    <a:pt x="116000" y="70000"/>
                  </a:cubicBezTo>
                  <a:cubicBezTo>
                    <a:pt x="112000" y="100000"/>
                    <a:pt x="96000" y="120000"/>
                    <a:pt x="84000" y="120000"/>
                  </a:cubicBezTo>
                  <a:cubicBezTo>
                    <a:pt x="84000" y="120000"/>
                    <a:pt x="84000" y="120000"/>
                    <a:pt x="84000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5"/>
            <p:cNvSpPr/>
            <p:nvPr/>
          </p:nvSpPr>
          <p:spPr>
            <a:xfrm>
              <a:off x="1784350" y="4244976"/>
              <a:ext cx="115800" cy="130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6666" y="0"/>
                  </a:moveTo>
                  <a:cubicBezTo>
                    <a:pt x="60000" y="0"/>
                    <a:pt x="53333" y="0"/>
                    <a:pt x="53333" y="0"/>
                  </a:cubicBezTo>
                  <a:cubicBezTo>
                    <a:pt x="60000" y="6000"/>
                    <a:pt x="66666" y="12000"/>
                    <a:pt x="66666" y="18000"/>
                  </a:cubicBezTo>
                  <a:cubicBezTo>
                    <a:pt x="66666" y="30000"/>
                    <a:pt x="53333" y="42000"/>
                    <a:pt x="40000" y="42000"/>
                  </a:cubicBezTo>
                  <a:cubicBezTo>
                    <a:pt x="26666" y="42000"/>
                    <a:pt x="20000" y="30000"/>
                    <a:pt x="20000" y="18000"/>
                  </a:cubicBezTo>
                  <a:cubicBezTo>
                    <a:pt x="6666" y="30000"/>
                    <a:pt x="0" y="42000"/>
                    <a:pt x="0" y="60000"/>
                  </a:cubicBezTo>
                  <a:cubicBezTo>
                    <a:pt x="0" y="90000"/>
                    <a:pt x="26666" y="120000"/>
                    <a:pt x="53333" y="120000"/>
                  </a:cubicBezTo>
                  <a:cubicBezTo>
                    <a:pt x="86666" y="120000"/>
                    <a:pt x="113333" y="90000"/>
                    <a:pt x="120000" y="60000"/>
                  </a:cubicBezTo>
                  <a:cubicBezTo>
                    <a:pt x="120000" y="30000"/>
                    <a:pt x="93333" y="0"/>
                    <a:pt x="66666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2217738" y="4284663"/>
              <a:ext cx="122100" cy="136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75789" y="0"/>
                  </a:moveTo>
                  <a:cubicBezTo>
                    <a:pt x="63157" y="0"/>
                    <a:pt x="56842" y="0"/>
                    <a:pt x="50526" y="5714"/>
                  </a:cubicBezTo>
                  <a:cubicBezTo>
                    <a:pt x="63157" y="5714"/>
                    <a:pt x="69473" y="11428"/>
                    <a:pt x="69473" y="22857"/>
                  </a:cubicBezTo>
                  <a:cubicBezTo>
                    <a:pt x="69473" y="34285"/>
                    <a:pt x="56842" y="40000"/>
                    <a:pt x="44210" y="40000"/>
                  </a:cubicBezTo>
                  <a:cubicBezTo>
                    <a:pt x="31578" y="40000"/>
                    <a:pt x="25263" y="34285"/>
                    <a:pt x="25263" y="22857"/>
                  </a:cubicBezTo>
                  <a:cubicBezTo>
                    <a:pt x="25263" y="22857"/>
                    <a:pt x="25263" y="22857"/>
                    <a:pt x="25263" y="22857"/>
                  </a:cubicBezTo>
                  <a:cubicBezTo>
                    <a:pt x="18947" y="28571"/>
                    <a:pt x="12631" y="40000"/>
                    <a:pt x="6315" y="51428"/>
                  </a:cubicBezTo>
                  <a:cubicBezTo>
                    <a:pt x="0" y="85714"/>
                    <a:pt x="25263" y="114285"/>
                    <a:pt x="50526" y="114285"/>
                  </a:cubicBezTo>
                  <a:cubicBezTo>
                    <a:pt x="82105" y="120000"/>
                    <a:pt x="113684" y="97142"/>
                    <a:pt x="120000" y="62857"/>
                  </a:cubicBezTo>
                  <a:cubicBezTo>
                    <a:pt x="120000" y="34285"/>
                    <a:pt x="101052" y="5714"/>
                    <a:pt x="75789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1" name="Google Shape;171;p5"/>
          <p:cNvSpPr txBox="1">
            <a:spLocks noGrp="1"/>
          </p:cNvSpPr>
          <p:nvPr>
            <p:ph type="sldNum" idx="12"/>
          </p:nvPr>
        </p:nvSpPr>
        <p:spPr>
          <a:xfrm>
            <a:off x="8529670" y="3212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(Hamster)">
  <p:cSld name="BLANK_1_1"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2"/>
          <p:cNvSpPr/>
          <p:nvPr/>
        </p:nvSpPr>
        <p:spPr>
          <a:xfrm>
            <a:off x="-75" y="4557900"/>
            <a:ext cx="9144000" cy="585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4" name="Google Shape;404;p12"/>
          <p:cNvGrpSpPr/>
          <p:nvPr/>
        </p:nvGrpSpPr>
        <p:grpSpPr>
          <a:xfrm>
            <a:off x="7522239" y="3425970"/>
            <a:ext cx="1194510" cy="1523626"/>
            <a:chOff x="1300163" y="3487738"/>
            <a:chExt cx="1549500" cy="1976425"/>
          </a:xfrm>
        </p:grpSpPr>
        <p:sp>
          <p:nvSpPr>
            <p:cNvPr id="405" name="Google Shape;405;p12"/>
            <p:cNvSpPr/>
            <p:nvPr/>
          </p:nvSpPr>
          <p:spPr>
            <a:xfrm>
              <a:off x="2674938" y="3643313"/>
              <a:ext cx="52500" cy="3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60000"/>
                  </a:moveTo>
                  <a:cubicBezTo>
                    <a:pt x="75000" y="80000"/>
                    <a:pt x="105000" y="100000"/>
                    <a:pt x="120000" y="120000"/>
                  </a:cubicBezTo>
                  <a:cubicBezTo>
                    <a:pt x="75000" y="80000"/>
                    <a:pt x="0" y="0"/>
                    <a:pt x="60000" y="600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12"/>
            <p:cNvSpPr/>
            <p:nvPr/>
          </p:nvSpPr>
          <p:spPr>
            <a:xfrm>
              <a:off x="2727325" y="3681413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12"/>
            <p:cNvSpPr/>
            <p:nvPr/>
          </p:nvSpPr>
          <p:spPr>
            <a:xfrm>
              <a:off x="2727325" y="3681413"/>
              <a:ext cx="12600" cy="6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cubicBezTo>
                    <a:pt x="120000" y="120000"/>
                    <a:pt x="60000" y="12000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12"/>
            <p:cNvSpPr/>
            <p:nvPr/>
          </p:nvSpPr>
          <p:spPr>
            <a:xfrm>
              <a:off x="1300163" y="3487738"/>
              <a:ext cx="1549500" cy="1917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8500" y="10945"/>
                  </a:moveTo>
                  <a:cubicBezTo>
                    <a:pt x="103000" y="7297"/>
                    <a:pt x="95500" y="5270"/>
                    <a:pt x="89000" y="6891"/>
                  </a:cubicBezTo>
                  <a:cubicBezTo>
                    <a:pt x="85500" y="7702"/>
                    <a:pt x="83000" y="8918"/>
                    <a:pt x="81000" y="10945"/>
                  </a:cubicBezTo>
                  <a:cubicBezTo>
                    <a:pt x="79500" y="11756"/>
                    <a:pt x="79000" y="13378"/>
                    <a:pt x="78000" y="13783"/>
                  </a:cubicBezTo>
                  <a:cubicBezTo>
                    <a:pt x="77000" y="14189"/>
                    <a:pt x="77000" y="14594"/>
                    <a:pt x="77000" y="14594"/>
                  </a:cubicBezTo>
                  <a:cubicBezTo>
                    <a:pt x="77000" y="14594"/>
                    <a:pt x="76500" y="14594"/>
                    <a:pt x="76000" y="14594"/>
                  </a:cubicBezTo>
                  <a:cubicBezTo>
                    <a:pt x="75000" y="14189"/>
                    <a:pt x="74000" y="13783"/>
                    <a:pt x="73000" y="13378"/>
                  </a:cubicBezTo>
                  <a:cubicBezTo>
                    <a:pt x="66000" y="11756"/>
                    <a:pt x="59000" y="11351"/>
                    <a:pt x="51500" y="12567"/>
                  </a:cubicBezTo>
                  <a:cubicBezTo>
                    <a:pt x="50500" y="12972"/>
                    <a:pt x="49000" y="13378"/>
                    <a:pt x="48000" y="13378"/>
                  </a:cubicBezTo>
                  <a:cubicBezTo>
                    <a:pt x="46500" y="14189"/>
                    <a:pt x="47000" y="14189"/>
                    <a:pt x="45500" y="12972"/>
                  </a:cubicBezTo>
                  <a:cubicBezTo>
                    <a:pt x="43500" y="11351"/>
                    <a:pt x="42500" y="9324"/>
                    <a:pt x="40500" y="7702"/>
                  </a:cubicBezTo>
                  <a:cubicBezTo>
                    <a:pt x="29000" y="0"/>
                    <a:pt x="14000" y="7702"/>
                    <a:pt x="7500" y="16216"/>
                  </a:cubicBezTo>
                  <a:cubicBezTo>
                    <a:pt x="0" y="26756"/>
                    <a:pt x="6500" y="38918"/>
                    <a:pt x="20500" y="42567"/>
                  </a:cubicBezTo>
                  <a:cubicBezTo>
                    <a:pt x="21500" y="42972"/>
                    <a:pt x="22000" y="42567"/>
                    <a:pt x="22000" y="43378"/>
                  </a:cubicBezTo>
                  <a:cubicBezTo>
                    <a:pt x="22500" y="44189"/>
                    <a:pt x="21500" y="45405"/>
                    <a:pt x="21500" y="46216"/>
                  </a:cubicBezTo>
                  <a:cubicBezTo>
                    <a:pt x="21500" y="47837"/>
                    <a:pt x="21000" y="49459"/>
                    <a:pt x="21500" y="51081"/>
                  </a:cubicBezTo>
                  <a:cubicBezTo>
                    <a:pt x="22000" y="54324"/>
                    <a:pt x="23000" y="57162"/>
                    <a:pt x="25000" y="60000"/>
                  </a:cubicBezTo>
                  <a:cubicBezTo>
                    <a:pt x="27500" y="64864"/>
                    <a:pt x="32000" y="68513"/>
                    <a:pt x="37500" y="70945"/>
                  </a:cubicBezTo>
                  <a:cubicBezTo>
                    <a:pt x="28000" y="78648"/>
                    <a:pt x="21000" y="91216"/>
                    <a:pt x="27000" y="101756"/>
                  </a:cubicBezTo>
                  <a:cubicBezTo>
                    <a:pt x="28000" y="103378"/>
                    <a:pt x="29500" y="105000"/>
                    <a:pt x="31000" y="106621"/>
                  </a:cubicBezTo>
                  <a:cubicBezTo>
                    <a:pt x="32000" y="107837"/>
                    <a:pt x="32000" y="107837"/>
                    <a:pt x="30500" y="109054"/>
                  </a:cubicBezTo>
                  <a:cubicBezTo>
                    <a:pt x="29500" y="110270"/>
                    <a:pt x="28500" y="111891"/>
                    <a:pt x="28000" y="113513"/>
                  </a:cubicBezTo>
                  <a:cubicBezTo>
                    <a:pt x="27000" y="118378"/>
                    <a:pt x="34000" y="119594"/>
                    <a:pt x="39000" y="119189"/>
                  </a:cubicBezTo>
                  <a:cubicBezTo>
                    <a:pt x="42000" y="119189"/>
                    <a:pt x="45500" y="117972"/>
                    <a:pt x="48000" y="116351"/>
                  </a:cubicBezTo>
                  <a:cubicBezTo>
                    <a:pt x="49000" y="115945"/>
                    <a:pt x="50000" y="115135"/>
                    <a:pt x="50500" y="114324"/>
                  </a:cubicBezTo>
                  <a:cubicBezTo>
                    <a:pt x="52000" y="113108"/>
                    <a:pt x="53000" y="113108"/>
                    <a:pt x="55500" y="113108"/>
                  </a:cubicBezTo>
                  <a:cubicBezTo>
                    <a:pt x="59000" y="112702"/>
                    <a:pt x="62000" y="112297"/>
                    <a:pt x="65500" y="112702"/>
                  </a:cubicBezTo>
                  <a:cubicBezTo>
                    <a:pt x="68500" y="112702"/>
                    <a:pt x="69500" y="115135"/>
                    <a:pt x="72500" y="116351"/>
                  </a:cubicBezTo>
                  <a:cubicBezTo>
                    <a:pt x="77000" y="118783"/>
                    <a:pt x="84500" y="120000"/>
                    <a:pt x="89500" y="117567"/>
                  </a:cubicBezTo>
                  <a:cubicBezTo>
                    <a:pt x="92000" y="116351"/>
                    <a:pt x="92500" y="114324"/>
                    <a:pt x="91500" y="111891"/>
                  </a:cubicBezTo>
                  <a:cubicBezTo>
                    <a:pt x="91000" y="110675"/>
                    <a:pt x="90000" y="109864"/>
                    <a:pt x="89000" y="108648"/>
                  </a:cubicBezTo>
                  <a:cubicBezTo>
                    <a:pt x="88500" y="108648"/>
                    <a:pt x="87500" y="107837"/>
                    <a:pt x="87500" y="107432"/>
                  </a:cubicBezTo>
                  <a:cubicBezTo>
                    <a:pt x="87500" y="107027"/>
                    <a:pt x="89500" y="105405"/>
                    <a:pt x="89500" y="105000"/>
                  </a:cubicBezTo>
                  <a:cubicBezTo>
                    <a:pt x="94000" y="99729"/>
                    <a:pt x="96500" y="94054"/>
                    <a:pt x="94500" y="87567"/>
                  </a:cubicBezTo>
                  <a:cubicBezTo>
                    <a:pt x="93000" y="81891"/>
                    <a:pt x="89500" y="75810"/>
                    <a:pt x="84000" y="71351"/>
                  </a:cubicBezTo>
                  <a:cubicBezTo>
                    <a:pt x="90500" y="68513"/>
                    <a:pt x="96500" y="64054"/>
                    <a:pt x="99000" y="57972"/>
                  </a:cubicBezTo>
                  <a:cubicBezTo>
                    <a:pt x="100000" y="55135"/>
                    <a:pt x="101000" y="51891"/>
                    <a:pt x="100500" y="49054"/>
                  </a:cubicBezTo>
                  <a:cubicBezTo>
                    <a:pt x="100500" y="48243"/>
                    <a:pt x="100500" y="47432"/>
                    <a:pt x="100000" y="46621"/>
                  </a:cubicBezTo>
                  <a:cubicBezTo>
                    <a:pt x="100000" y="45000"/>
                    <a:pt x="99500" y="45405"/>
                    <a:pt x="101000" y="44594"/>
                  </a:cubicBezTo>
                  <a:cubicBezTo>
                    <a:pt x="102500" y="43783"/>
                    <a:pt x="105000" y="43378"/>
                    <a:pt x="107000" y="42567"/>
                  </a:cubicBezTo>
                  <a:cubicBezTo>
                    <a:pt x="113500" y="39324"/>
                    <a:pt x="119000" y="34054"/>
                    <a:pt x="119500" y="27972"/>
                  </a:cubicBezTo>
                  <a:cubicBezTo>
                    <a:pt x="120000" y="21081"/>
                    <a:pt x="115000" y="15000"/>
                    <a:pt x="108500" y="10945"/>
                  </a:cubicBezTo>
                  <a:close/>
                </a:path>
              </a:pathLst>
            </a:custGeom>
            <a:solidFill>
              <a:srgbClr val="E6C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12"/>
            <p:cNvSpPr/>
            <p:nvPr/>
          </p:nvSpPr>
          <p:spPr>
            <a:xfrm>
              <a:off x="1693863" y="4699001"/>
              <a:ext cx="742800" cy="512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9217" y="21265"/>
                  </a:moveTo>
                  <a:cubicBezTo>
                    <a:pt x="29217" y="21265"/>
                    <a:pt x="36521" y="7594"/>
                    <a:pt x="46956" y="7594"/>
                  </a:cubicBezTo>
                  <a:cubicBezTo>
                    <a:pt x="57391" y="9113"/>
                    <a:pt x="90782" y="0"/>
                    <a:pt x="92869" y="22784"/>
                  </a:cubicBezTo>
                  <a:cubicBezTo>
                    <a:pt x="92869" y="22784"/>
                    <a:pt x="80347" y="44050"/>
                    <a:pt x="85565" y="50126"/>
                  </a:cubicBezTo>
                  <a:cubicBezTo>
                    <a:pt x="90782" y="56202"/>
                    <a:pt x="102260" y="53164"/>
                    <a:pt x="106434" y="47088"/>
                  </a:cubicBezTo>
                  <a:cubicBezTo>
                    <a:pt x="110608" y="41012"/>
                    <a:pt x="120000" y="110886"/>
                    <a:pt x="59478" y="115443"/>
                  </a:cubicBezTo>
                  <a:cubicBezTo>
                    <a:pt x="0" y="120000"/>
                    <a:pt x="14608" y="45569"/>
                    <a:pt x="14608" y="45569"/>
                  </a:cubicBezTo>
                  <a:cubicBezTo>
                    <a:pt x="14608" y="45569"/>
                    <a:pt x="30260" y="62278"/>
                    <a:pt x="37565" y="50126"/>
                  </a:cubicBezTo>
                  <a:cubicBezTo>
                    <a:pt x="39652" y="44050"/>
                    <a:pt x="29217" y="21265"/>
                    <a:pt x="29217" y="212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12"/>
            <p:cNvSpPr/>
            <p:nvPr/>
          </p:nvSpPr>
          <p:spPr>
            <a:xfrm>
              <a:off x="1700213" y="4303713"/>
              <a:ext cx="742800" cy="357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7043" y="15272"/>
                  </a:moveTo>
                  <a:cubicBezTo>
                    <a:pt x="87652" y="10909"/>
                    <a:pt x="75130" y="6545"/>
                    <a:pt x="69913" y="30545"/>
                  </a:cubicBezTo>
                  <a:cubicBezTo>
                    <a:pt x="64695" y="54545"/>
                    <a:pt x="56347" y="34909"/>
                    <a:pt x="56347" y="34909"/>
                  </a:cubicBezTo>
                  <a:cubicBezTo>
                    <a:pt x="52173" y="43636"/>
                    <a:pt x="44869" y="37090"/>
                    <a:pt x="41739" y="24000"/>
                  </a:cubicBezTo>
                  <a:cubicBezTo>
                    <a:pt x="39652" y="13090"/>
                    <a:pt x="33391" y="8727"/>
                    <a:pt x="24000" y="2181"/>
                  </a:cubicBezTo>
                  <a:cubicBezTo>
                    <a:pt x="17739" y="0"/>
                    <a:pt x="13565" y="2181"/>
                    <a:pt x="9391" y="8727"/>
                  </a:cubicBezTo>
                  <a:cubicBezTo>
                    <a:pt x="8347" y="10909"/>
                    <a:pt x="7304" y="13090"/>
                    <a:pt x="6260" y="15272"/>
                  </a:cubicBezTo>
                  <a:cubicBezTo>
                    <a:pt x="0" y="30545"/>
                    <a:pt x="0" y="50181"/>
                    <a:pt x="0" y="61090"/>
                  </a:cubicBezTo>
                  <a:cubicBezTo>
                    <a:pt x="13565" y="98181"/>
                    <a:pt x="36521" y="120000"/>
                    <a:pt x="62608" y="120000"/>
                  </a:cubicBezTo>
                  <a:cubicBezTo>
                    <a:pt x="63652" y="120000"/>
                    <a:pt x="64695" y="120000"/>
                    <a:pt x="65739" y="120000"/>
                  </a:cubicBezTo>
                  <a:cubicBezTo>
                    <a:pt x="80347" y="117818"/>
                    <a:pt x="93913" y="111272"/>
                    <a:pt x="106434" y="96000"/>
                  </a:cubicBezTo>
                  <a:cubicBezTo>
                    <a:pt x="110608" y="91636"/>
                    <a:pt x="113739" y="87272"/>
                    <a:pt x="116869" y="82909"/>
                  </a:cubicBezTo>
                  <a:cubicBezTo>
                    <a:pt x="120000" y="58909"/>
                    <a:pt x="105391" y="19636"/>
                    <a:pt x="97043" y="152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12"/>
            <p:cNvSpPr/>
            <p:nvPr/>
          </p:nvSpPr>
          <p:spPr>
            <a:xfrm>
              <a:off x="1649413" y="5224463"/>
              <a:ext cx="838200" cy="239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8923" y="16216"/>
                  </a:moveTo>
                  <a:cubicBezTo>
                    <a:pt x="108923" y="16216"/>
                    <a:pt x="108923" y="16216"/>
                    <a:pt x="108923" y="16216"/>
                  </a:cubicBezTo>
                  <a:cubicBezTo>
                    <a:pt x="108923" y="16216"/>
                    <a:pt x="108923" y="16216"/>
                    <a:pt x="108923" y="16216"/>
                  </a:cubicBezTo>
                  <a:cubicBezTo>
                    <a:pt x="110769" y="22702"/>
                    <a:pt x="114461" y="35675"/>
                    <a:pt x="113538" y="45405"/>
                  </a:cubicBezTo>
                  <a:cubicBezTo>
                    <a:pt x="112615" y="55135"/>
                    <a:pt x="107076" y="58378"/>
                    <a:pt x="104307" y="58378"/>
                  </a:cubicBezTo>
                  <a:cubicBezTo>
                    <a:pt x="104307" y="58378"/>
                    <a:pt x="104307" y="58378"/>
                    <a:pt x="104307" y="58378"/>
                  </a:cubicBezTo>
                  <a:cubicBezTo>
                    <a:pt x="103384" y="58378"/>
                    <a:pt x="103384" y="58378"/>
                    <a:pt x="102461" y="58378"/>
                  </a:cubicBezTo>
                  <a:cubicBezTo>
                    <a:pt x="95076" y="58378"/>
                    <a:pt x="86769" y="45405"/>
                    <a:pt x="82153" y="29189"/>
                  </a:cubicBezTo>
                  <a:cubicBezTo>
                    <a:pt x="82153" y="25945"/>
                    <a:pt x="82153" y="25945"/>
                    <a:pt x="82153" y="25945"/>
                  </a:cubicBezTo>
                  <a:cubicBezTo>
                    <a:pt x="82153" y="22702"/>
                    <a:pt x="82153" y="22702"/>
                    <a:pt x="83076" y="22702"/>
                  </a:cubicBezTo>
                  <a:cubicBezTo>
                    <a:pt x="83076" y="22702"/>
                    <a:pt x="83076" y="22702"/>
                    <a:pt x="83076" y="22702"/>
                  </a:cubicBezTo>
                  <a:cubicBezTo>
                    <a:pt x="84000" y="22702"/>
                    <a:pt x="84923" y="22702"/>
                    <a:pt x="85846" y="22702"/>
                  </a:cubicBezTo>
                  <a:cubicBezTo>
                    <a:pt x="89538" y="22702"/>
                    <a:pt x="91384" y="22702"/>
                    <a:pt x="93230" y="16216"/>
                  </a:cubicBezTo>
                  <a:cubicBezTo>
                    <a:pt x="93230" y="12972"/>
                    <a:pt x="93230" y="12972"/>
                    <a:pt x="93230" y="12972"/>
                  </a:cubicBezTo>
                  <a:cubicBezTo>
                    <a:pt x="93230" y="12972"/>
                    <a:pt x="93230" y="9729"/>
                    <a:pt x="91384" y="9729"/>
                  </a:cubicBezTo>
                  <a:cubicBezTo>
                    <a:pt x="89538" y="9729"/>
                    <a:pt x="86769" y="12972"/>
                    <a:pt x="84923" y="12972"/>
                  </a:cubicBezTo>
                  <a:cubicBezTo>
                    <a:pt x="84000" y="12972"/>
                    <a:pt x="84000" y="12972"/>
                    <a:pt x="83076" y="12972"/>
                  </a:cubicBezTo>
                  <a:cubicBezTo>
                    <a:pt x="81230" y="12972"/>
                    <a:pt x="78461" y="12972"/>
                    <a:pt x="75692" y="9729"/>
                  </a:cubicBezTo>
                  <a:cubicBezTo>
                    <a:pt x="74769" y="9729"/>
                    <a:pt x="74769" y="9729"/>
                    <a:pt x="74769" y="9729"/>
                  </a:cubicBezTo>
                  <a:cubicBezTo>
                    <a:pt x="72000" y="9729"/>
                    <a:pt x="69230" y="6486"/>
                    <a:pt x="66461" y="6486"/>
                  </a:cubicBezTo>
                  <a:cubicBezTo>
                    <a:pt x="65538" y="6486"/>
                    <a:pt x="64615" y="6486"/>
                    <a:pt x="63692" y="6486"/>
                  </a:cubicBezTo>
                  <a:cubicBezTo>
                    <a:pt x="58153" y="6486"/>
                    <a:pt x="52615" y="9729"/>
                    <a:pt x="48000" y="9729"/>
                  </a:cubicBezTo>
                  <a:cubicBezTo>
                    <a:pt x="47076" y="12972"/>
                    <a:pt x="47076" y="12972"/>
                    <a:pt x="47076" y="12972"/>
                  </a:cubicBezTo>
                  <a:cubicBezTo>
                    <a:pt x="44307" y="12972"/>
                    <a:pt x="41538" y="12972"/>
                    <a:pt x="38769" y="12972"/>
                  </a:cubicBezTo>
                  <a:cubicBezTo>
                    <a:pt x="37846" y="12972"/>
                    <a:pt x="37846" y="12972"/>
                    <a:pt x="37846" y="12972"/>
                  </a:cubicBezTo>
                  <a:cubicBezTo>
                    <a:pt x="36923" y="12972"/>
                    <a:pt x="35076" y="12972"/>
                    <a:pt x="34153" y="12972"/>
                  </a:cubicBezTo>
                  <a:cubicBezTo>
                    <a:pt x="33230" y="12972"/>
                    <a:pt x="32307" y="9729"/>
                    <a:pt x="31384" y="9729"/>
                  </a:cubicBezTo>
                  <a:cubicBezTo>
                    <a:pt x="31384" y="9729"/>
                    <a:pt x="31384" y="9729"/>
                    <a:pt x="30461" y="9729"/>
                  </a:cubicBezTo>
                  <a:cubicBezTo>
                    <a:pt x="30461" y="12972"/>
                    <a:pt x="29538" y="12972"/>
                    <a:pt x="29538" y="16216"/>
                  </a:cubicBezTo>
                  <a:cubicBezTo>
                    <a:pt x="29538" y="16216"/>
                    <a:pt x="30461" y="19459"/>
                    <a:pt x="30461" y="19459"/>
                  </a:cubicBezTo>
                  <a:cubicBezTo>
                    <a:pt x="33230" y="22702"/>
                    <a:pt x="35076" y="22702"/>
                    <a:pt x="37846" y="22702"/>
                  </a:cubicBezTo>
                  <a:cubicBezTo>
                    <a:pt x="38769" y="22702"/>
                    <a:pt x="38769" y="25945"/>
                    <a:pt x="38769" y="25945"/>
                  </a:cubicBezTo>
                  <a:cubicBezTo>
                    <a:pt x="38769" y="25945"/>
                    <a:pt x="38769" y="29189"/>
                    <a:pt x="38769" y="29189"/>
                  </a:cubicBezTo>
                  <a:cubicBezTo>
                    <a:pt x="38769" y="32432"/>
                    <a:pt x="38769" y="32432"/>
                    <a:pt x="38769" y="32432"/>
                  </a:cubicBezTo>
                  <a:cubicBezTo>
                    <a:pt x="37846" y="32432"/>
                    <a:pt x="37846" y="35675"/>
                    <a:pt x="36923" y="35675"/>
                  </a:cubicBezTo>
                  <a:cubicBezTo>
                    <a:pt x="32307" y="51891"/>
                    <a:pt x="26769" y="61621"/>
                    <a:pt x="21230" y="61621"/>
                  </a:cubicBezTo>
                  <a:cubicBezTo>
                    <a:pt x="19384" y="61621"/>
                    <a:pt x="18461" y="64864"/>
                    <a:pt x="17538" y="64864"/>
                  </a:cubicBezTo>
                  <a:cubicBezTo>
                    <a:pt x="13846" y="64864"/>
                    <a:pt x="11076" y="61621"/>
                    <a:pt x="9230" y="55135"/>
                  </a:cubicBezTo>
                  <a:cubicBezTo>
                    <a:pt x="8307" y="51891"/>
                    <a:pt x="7384" y="48648"/>
                    <a:pt x="8307" y="42162"/>
                  </a:cubicBezTo>
                  <a:cubicBezTo>
                    <a:pt x="8307" y="35675"/>
                    <a:pt x="10153" y="25945"/>
                    <a:pt x="11076" y="22702"/>
                  </a:cubicBezTo>
                  <a:cubicBezTo>
                    <a:pt x="12000" y="19459"/>
                    <a:pt x="12923" y="16216"/>
                    <a:pt x="14769" y="9729"/>
                  </a:cubicBezTo>
                  <a:cubicBezTo>
                    <a:pt x="15692" y="6486"/>
                    <a:pt x="16615" y="3243"/>
                    <a:pt x="17538" y="0"/>
                  </a:cubicBezTo>
                  <a:cubicBezTo>
                    <a:pt x="9230" y="9729"/>
                    <a:pt x="3692" y="29189"/>
                    <a:pt x="0" y="58378"/>
                  </a:cubicBezTo>
                  <a:cubicBezTo>
                    <a:pt x="0" y="58378"/>
                    <a:pt x="7384" y="120000"/>
                    <a:pt x="33230" y="81081"/>
                  </a:cubicBezTo>
                  <a:cubicBezTo>
                    <a:pt x="58153" y="45405"/>
                    <a:pt x="75692" y="64864"/>
                    <a:pt x="84000" y="74594"/>
                  </a:cubicBezTo>
                  <a:cubicBezTo>
                    <a:pt x="91384" y="84324"/>
                    <a:pt x="118153" y="110270"/>
                    <a:pt x="120000" y="55135"/>
                  </a:cubicBezTo>
                  <a:cubicBezTo>
                    <a:pt x="120000" y="35675"/>
                    <a:pt x="115384" y="22702"/>
                    <a:pt x="108923" y="1621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12"/>
            <p:cNvSpPr/>
            <p:nvPr/>
          </p:nvSpPr>
          <p:spPr>
            <a:xfrm>
              <a:off x="1636713" y="4316413"/>
              <a:ext cx="928800" cy="35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5833" y="6666"/>
                  </a:moveTo>
                  <a:cubicBezTo>
                    <a:pt x="111666" y="40000"/>
                    <a:pt x="103333" y="64444"/>
                    <a:pt x="91666" y="80000"/>
                  </a:cubicBezTo>
                  <a:cubicBezTo>
                    <a:pt x="80833" y="93333"/>
                    <a:pt x="68333" y="95555"/>
                    <a:pt x="56666" y="93333"/>
                  </a:cubicBezTo>
                  <a:cubicBezTo>
                    <a:pt x="34166" y="91111"/>
                    <a:pt x="12500" y="73333"/>
                    <a:pt x="833" y="17777"/>
                  </a:cubicBezTo>
                  <a:cubicBezTo>
                    <a:pt x="833" y="17777"/>
                    <a:pt x="0" y="17777"/>
                    <a:pt x="0" y="20000"/>
                  </a:cubicBezTo>
                  <a:cubicBezTo>
                    <a:pt x="3333" y="48888"/>
                    <a:pt x="10833" y="71111"/>
                    <a:pt x="20833" y="88888"/>
                  </a:cubicBezTo>
                  <a:cubicBezTo>
                    <a:pt x="25833" y="97777"/>
                    <a:pt x="31666" y="104444"/>
                    <a:pt x="38333" y="106666"/>
                  </a:cubicBezTo>
                  <a:cubicBezTo>
                    <a:pt x="38333" y="108888"/>
                    <a:pt x="38333" y="108888"/>
                    <a:pt x="38333" y="108888"/>
                  </a:cubicBezTo>
                  <a:cubicBezTo>
                    <a:pt x="42500" y="115555"/>
                    <a:pt x="47500" y="115555"/>
                    <a:pt x="52500" y="117777"/>
                  </a:cubicBezTo>
                  <a:cubicBezTo>
                    <a:pt x="55833" y="117777"/>
                    <a:pt x="60833" y="120000"/>
                    <a:pt x="65000" y="115555"/>
                  </a:cubicBezTo>
                  <a:cubicBezTo>
                    <a:pt x="75833" y="115555"/>
                    <a:pt x="86666" y="108888"/>
                    <a:pt x="96666" y="93333"/>
                  </a:cubicBezTo>
                  <a:cubicBezTo>
                    <a:pt x="107500" y="77777"/>
                    <a:pt x="117500" y="42222"/>
                    <a:pt x="120000" y="8888"/>
                  </a:cubicBezTo>
                  <a:cubicBezTo>
                    <a:pt x="120000" y="2222"/>
                    <a:pt x="116666" y="0"/>
                    <a:pt x="115833" y="666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12"/>
            <p:cNvSpPr/>
            <p:nvPr/>
          </p:nvSpPr>
          <p:spPr>
            <a:xfrm>
              <a:off x="2390775" y="3694113"/>
              <a:ext cx="349200" cy="395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41311"/>
                  </a:moveTo>
                  <a:cubicBezTo>
                    <a:pt x="0" y="41311"/>
                    <a:pt x="35555" y="80655"/>
                    <a:pt x="42222" y="120000"/>
                  </a:cubicBezTo>
                  <a:cubicBezTo>
                    <a:pt x="42222" y="120000"/>
                    <a:pt x="120000" y="102295"/>
                    <a:pt x="93333" y="51147"/>
                  </a:cubicBezTo>
                  <a:cubicBezTo>
                    <a:pt x="66666" y="0"/>
                    <a:pt x="6666" y="9836"/>
                    <a:pt x="0" y="413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12"/>
            <p:cNvSpPr/>
            <p:nvPr/>
          </p:nvSpPr>
          <p:spPr>
            <a:xfrm>
              <a:off x="1443038" y="3668713"/>
              <a:ext cx="368400" cy="395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9999" y="43278"/>
                  </a:moveTo>
                  <a:cubicBezTo>
                    <a:pt x="119999" y="43278"/>
                    <a:pt x="84210" y="82622"/>
                    <a:pt x="75789" y="120000"/>
                  </a:cubicBezTo>
                  <a:cubicBezTo>
                    <a:pt x="75789" y="120000"/>
                    <a:pt x="0" y="100327"/>
                    <a:pt x="29473" y="51147"/>
                  </a:cubicBezTo>
                  <a:cubicBezTo>
                    <a:pt x="56842" y="0"/>
                    <a:pt x="113684" y="11803"/>
                    <a:pt x="119999" y="432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12"/>
            <p:cNvSpPr/>
            <p:nvPr/>
          </p:nvSpPr>
          <p:spPr>
            <a:xfrm>
              <a:off x="2178050" y="4829176"/>
              <a:ext cx="252300" cy="128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1538" y="18000"/>
                  </a:moveTo>
                  <a:cubicBezTo>
                    <a:pt x="95384" y="60000"/>
                    <a:pt x="76923" y="78000"/>
                    <a:pt x="58461" y="84000"/>
                  </a:cubicBezTo>
                  <a:cubicBezTo>
                    <a:pt x="58461" y="84000"/>
                    <a:pt x="58461" y="84000"/>
                    <a:pt x="58461" y="84000"/>
                  </a:cubicBezTo>
                  <a:cubicBezTo>
                    <a:pt x="61538" y="78000"/>
                    <a:pt x="58461" y="66000"/>
                    <a:pt x="55384" y="60000"/>
                  </a:cubicBezTo>
                  <a:cubicBezTo>
                    <a:pt x="52307" y="54000"/>
                    <a:pt x="49230" y="54000"/>
                    <a:pt x="46153" y="54000"/>
                  </a:cubicBezTo>
                  <a:cubicBezTo>
                    <a:pt x="43076" y="54000"/>
                    <a:pt x="43076" y="54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36923" y="48000"/>
                    <a:pt x="36923" y="48000"/>
                    <a:pt x="36923" y="48000"/>
                  </a:cubicBezTo>
                  <a:cubicBezTo>
                    <a:pt x="36923" y="48000"/>
                    <a:pt x="36923" y="42000"/>
                    <a:pt x="33846" y="42000"/>
                  </a:cubicBezTo>
                  <a:cubicBezTo>
                    <a:pt x="36923" y="42000"/>
                    <a:pt x="33846" y="42000"/>
                    <a:pt x="33846" y="36000"/>
                  </a:cubicBezTo>
                  <a:cubicBezTo>
                    <a:pt x="33846" y="36000"/>
                    <a:pt x="33846" y="30000"/>
                    <a:pt x="30769" y="30000"/>
                  </a:cubicBezTo>
                  <a:cubicBezTo>
                    <a:pt x="27692" y="24000"/>
                    <a:pt x="24615" y="24000"/>
                    <a:pt x="21538" y="30000"/>
                  </a:cubicBezTo>
                  <a:cubicBezTo>
                    <a:pt x="18461" y="42000"/>
                    <a:pt x="21538" y="66000"/>
                    <a:pt x="24615" y="72000"/>
                  </a:cubicBezTo>
                  <a:cubicBezTo>
                    <a:pt x="27692" y="78000"/>
                    <a:pt x="27692" y="78000"/>
                    <a:pt x="27692" y="78000"/>
                  </a:cubicBezTo>
                  <a:cubicBezTo>
                    <a:pt x="24615" y="78000"/>
                    <a:pt x="18461" y="72000"/>
                    <a:pt x="15384" y="78000"/>
                  </a:cubicBezTo>
                  <a:cubicBezTo>
                    <a:pt x="0" y="90000"/>
                    <a:pt x="27692" y="114000"/>
                    <a:pt x="30769" y="114000"/>
                  </a:cubicBezTo>
                  <a:cubicBezTo>
                    <a:pt x="40000" y="120000"/>
                    <a:pt x="52307" y="120000"/>
                    <a:pt x="61538" y="114000"/>
                  </a:cubicBezTo>
                  <a:cubicBezTo>
                    <a:pt x="89230" y="108000"/>
                    <a:pt x="107692" y="84000"/>
                    <a:pt x="116923" y="30000"/>
                  </a:cubicBezTo>
                  <a:cubicBezTo>
                    <a:pt x="120000" y="6000"/>
                    <a:pt x="104615" y="0"/>
                    <a:pt x="101538" y="1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12"/>
            <p:cNvSpPr/>
            <p:nvPr/>
          </p:nvSpPr>
          <p:spPr>
            <a:xfrm>
              <a:off x="1714500" y="4835526"/>
              <a:ext cx="219000" cy="149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941" y="67826"/>
                  </a:moveTo>
                  <a:cubicBezTo>
                    <a:pt x="102352" y="67826"/>
                    <a:pt x="98823" y="73043"/>
                    <a:pt x="88235" y="73043"/>
                  </a:cubicBezTo>
                  <a:cubicBezTo>
                    <a:pt x="77647" y="78260"/>
                    <a:pt x="63529" y="73043"/>
                    <a:pt x="52941" y="62608"/>
                  </a:cubicBezTo>
                  <a:cubicBezTo>
                    <a:pt x="35294" y="46956"/>
                    <a:pt x="24705" y="26086"/>
                    <a:pt x="14117" y="0"/>
                  </a:cubicBezTo>
                  <a:cubicBezTo>
                    <a:pt x="14117" y="0"/>
                    <a:pt x="14117" y="0"/>
                    <a:pt x="10588" y="5217"/>
                  </a:cubicBezTo>
                  <a:cubicBezTo>
                    <a:pt x="0" y="36521"/>
                    <a:pt x="24705" y="73043"/>
                    <a:pt x="42352" y="88695"/>
                  </a:cubicBezTo>
                  <a:cubicBezTo>
                    <a:pt x="63529" y="104347"/>
                    <a:pt x="105882" y="120000"/>
                    <a:pt x="116470" y="83478"/>
                  </a:cubicBezTo>
                  <a:cubicBezTo>
                    <a:pt x="120000" y="78260"/>
                    <a:pt x="116470" y="73043"/>
                    <a:pt x="112941" y="6782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12"/>
            <p:cNvSpPr/>
            <p:nvPr/>
          </p:nvSpPr>
          <p:spPr>
            <a:xfrm>
              <a:off x="2527300" y="3805238"/>
              <a:ext cx="277800" cy="376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209" y="37241"/>
                  </a:moveTo>
                  <a:cubicBezTo>
                    <a:pt x="117209" y="35172"/>
                    <a:pt x="117209" y="33103"/>
                    <a:pt x="117209" y="31034"/>
                  </a:cubicBezTo>
                  <a:cubicBezTo>
                    <a:pt x="117209" y="20689"/>
                    <a:pt x="111627" y="12413"/>
                    <a:pt x="108837" y="2068"/>
                  </a:cubicBezTo>
                  <a:cubicBezTo>
                    <a:pt x="108837" y="0"/>
                    <a:pt x="103255" y="0"/>
                    <a:pt x="103255" y="2068"/>
                  </a:cubicBezTo>
                  <a:cubicBezTo>
                    <a:pt x="106046" y="28965"/>
                    <a:pt x="94883" y="55862"/>
                    <a:pt x="69767" y="74482"/>
                  </a:cubicBezTo>
                  <a:cubicBezTo>
                    <a:pt x="61395" y="82758"/>
                    <a:pt x="47441" y="88965"/>
                    <a:pt x="36279" y="95172"/>
                  </a:cubicBezTo>
                  <a:cubicBezTo>
                    <a:pt x="22325" y="101379"/>
                    <a:pt x="13953" y="99310"/>
                    <a:pt x="2790" y="97241"/>
                  </a:cubicBezTo>
                  <a:cubicBezTo>
                    <a:pt x="0" y="97241"/>
                    <a:pt x="0" y="97241"/>
                    <a:pt x="0" y="97241"/>
                  </a:cubicBezTo>
                  <a:cubicBezTo>
                    <a:pt x="0" y="99310"/>
                    <a:pt x="2790" y="103448"/>
                    <a:pt x="5581" y="107586"/>
                  </a:cubicBezTo>
                  <a:cubicBezTo>
                    <a:pt x="5581" y="109655"/>
                    <a:pt x="5581" y="111724"/>
                    <a:pt x="8372" y="113793"/>
                  </a:cubicBezTo>
                  <a:cubicBezTo>
                    <a:pt x="36279" y="120000"/>
                    <a:pt x="64186" y="101379"/>
                    <a:pt x="83720" y="88965"/>
                  </a:cubicBezTo>
                  <a:cubicBezTo>
                    <a:pt x="94883" y="82758"/>
                    <a:pt x="106046" y="72413"/>
                    <a:pt x="111627" y="62068"/>
                  </a:cubicBezTo>
                  <a:cubicBezTo>
                    <a:pt x="114418" y="55862"/>
                    <a:pt x="120000" y="45517"/>
                    <a:pt x="117209" y="37241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12"/>
            <p:cNvSpPr/>
            <p:nvPr/>
          </p:nvSpPr>
          <p:spPr>
            <a:xfrm>
              <a:off x="1352550" y="3805238"/>
              <a:ext cx="315900" cy="330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5306" y="96470"/>
                  </a:moveTo>
                  <a:cubicBezTo>
                    <a:pt x="53877" y="89411"/>
                    <a:pt x="19591" y="49411"/>
                    <a:pt x="26938" y="0"/>
                  </a:cubicBezTo>
                  <a:cubicBezTo>
                    <a:pt x="26938" y="0"/>
                    <a:pt x="26938" y="0"/>
                    <a:pt x="26938" y="0"/>
                  </a:cubicBezTo>
                  <a:cubicBezTo>
                    <a:pt x="0" y="51764"/>
                    <a:pt x="44081" y="110588"/>
                    <a:pt x="97959" y="117647"/>
                  </a:cubicBezTo>
                  <a:cubicBezTo>
                    <a:pt x="112653" y="120000"/>
                    <a:pt x="119999" y="98823"/>
                    <a:pt x="105306" y="9647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12"/>
            <p:cNvSpPr/>
            <p:nvPr/>
          </p:nvSpPr>
          <p:spPr>
            <a:xfrm>
              <a:off x="1836738" y="4608513"/>
              <a:ext cx="509700" cy="11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9367" y="13333"/>
                  </a:moveTo>
                  <a:cubicBezTo>
                    <a:pt x="92658" y="53333"/>
                    <a:pt x="71392" y="60000"/>
                    <a:pt x="53164" y="66666"/>
                  </a:cubicBezTo>
                  <a:cubicBezTo>
                    <a:pt x="42531" y="66666"/>
                    <a:pt x="33417" y="53333"/>
                    <a:pt x="22784" y="46666"/>
                  </a:cubicBezTo>
                  <a:cubicBezTo>
                    <a:pt x="19746" y="40000"/>
                    <a:pt x="16708" y="33333"/>
                    <a:pt x="13670" y="26666"/>
                  </a:cubicBezTo>
                  <a:cubicBezTo>
                    <a:pt x="9113" y="20000"/>
                    <a:pt x="4556" y="13333"/>
                    <a:pt x="0" y="26666"/>
                  </a:cubicBezTo>
                  <a:cubicBezTo>
                    <a:pt x="0" y="26666"/>
                    <a:pt x="0" y="26666"/>
                    <a:pt x="0" y="26666"/>
                  </a:cubicBezTo>
                  <a:cubicBezTo>
                    <a:pt x="6075" y="66666"/>
                    <a:pt x="21265" y="86666"/>
                    <a:pt x="33417" y="93333"/>
                  </a:cubicBezTo>
                  <a:cubicBezTo>
                    <a:pt x="39493" y="106666"/>
                    <a:pt x="45569" y="113333"/>
                    <a:pt x="53164" y="113333"/>
                  </a:cubicBezTo>
                  <a:cubicBezTo>
                    <a:pt x="72911" y="120000"/>
                    <a:pt x="97215" y="93333"/>
                    <a:pt x="113924" y="53333"/>
                  </a:cubicBezTo>
                  <a:cubicBezTo>
                    <a:pt x="120000" y="33333"/>
                    <a:pt x="113924" y="0"/>
                    <a:pt x="109367" y="1333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12"/>
            <p:cNvSpPr/>
            <p:nvPr/>
          </p:nvSpPr>
          <p:spPr>
            <a:xfrm>
              <a:off x="1849438" y="4848226"/>
              <a:ext cx="77700" cy="84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27692"/>
                  </a:moveTo>
                  <a:cubicBezTo>
                    <a:pt x="120000" y="9230"/>
                    <a:pt x="90000" y="0"/>
                    <a:pt x="80000" y="9230"/>
                  </a:cubicBezTo>
                  <a:cubicBezTo>
                    <a:pt x="60000" y="9230"/>
                    <a:pt x="50000" y="27692"/>
                    <a:pt x="60000" y="46153"/>
                  </a:cubicBezTo>
                  <a:cubicBezTo>
                    <a:pt x="60000" y="46153"/>
                    <a:pt x="60000" y="46153"/>
                    <a:pt x="50000" y="55384"/>
                  </a:cubicBezTo>
                  <a:cubicBezTo>
                    <a:pt x="50000" y="55384"/>
                    <a:pt x="50000" y="55384"/>
                    <a:pt x="50000" y="64615"/>
                  </a:cubicBezTo>
                  <a:cubicBezTo>
                    <a:pt x="40000" y="73846"/>
                    <a:pt x="20000" y="73846"/>
                    <a:pt x="10000" y="73846"/>
                  </a:cubicBezTo>
                  <a:cubicBezTo>
                    <a:pt x="0" y="83076"/>
                    <a:pt x="0" y="92307"/>
                    <a:pt x="10000" y="101538"/>
                  </a:cubicBezTo>
                  <a:cubicBezTo>
                    <a:pt x="30000" y="120000"/>
                    <a:pt x="60000" y="110769"/>
                    <a:pt x="80000" y="101538"/>
                  </a:cubicBezTo>
                  <a:cubicBezTo>
                    <a:pt x="110000" y="83076"/>
                    <a:pt x="120000" y="55384"/>
                    <a:pt x="120000" y="2769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12"/>
            <p:cNvSpPr/>
            <p:nvPr/>
          </p:nvSpPr>
          <p:spPr>
            <a:xfrm>
              <a:off x="1681163" y="5237163"/>
              <a:ext cx="265200" cy="122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6585" y="18947"/>
                  </a:moveTo>
                  <a:cubicBezTo>
                    <a:pt x="84878" y="37894"/>
                    <a:pt x="70243" y="56842"/>
                    <a:pt x="58536" y="69473"/>
                  </a:cubicBezTo>
                  <a:cubicBezTo>
                    <a:pt x="46829" y="82105"/>
                    <a:pt x="20487" y="113684"/>
                    <a:pt x="17560" y="69473"/>
                  </a:cubicBezTo>
                  <a:cubicBezTo>
                    <a:pt x="17560" y="56842"/>
                    <a:pt x="8780" y="63157"/>
                    <a:pt x="8780" y="69473"/>
                  </a:cubicBezTo>
                  <a:cubicBezTo>
                    <a:pt x="0" y="113684"/>
                    <a:pt x="26341" y="120000"/>
                    <a:pt x="40975" y="113684"/>
                  </a:cubicBezTo>
                  <a:cubicBezTo>
                    <a:pt x="64390" y="107368"/>
                    <a:pt x="84878" y="82105"/>
                    <a:pt x="105365" y="69473"/>
                  </a:cubicBezTo>
                  <a:cubicBezTo>
                    <a:pt x="120000" y="56842"/>
                    <a:pt x="108292" y="0"/>
                    <a:pt x="96585" y="18947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12"/>
            <p:cNvSpPr/>
            <p:nvPr/>
          </p:nvSpPr>
          <p:spPr>
            <a:xfrm>
              <a:off x="2217738" y="5249863"/>
              <a:ext cx="238200" cy="109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3513" y="42352"/>
                  </a:moveTo>
                  <a:cubicBezTo>
                    <a:pt x="110270" y="35294"/>
                    <a:pt x="110270" y="35294"/>
                    <a:pt x="107027" y="35294"/>
                  </a:cubicBezTo>
                  <a:cubicBezTo>
                    <a:pt x="103783" y="42352"/>
                    <a:pt x="103783" y="42352"/>
                    <a:pt x="100540" y="49411"/>
                  </a:cubicBezTo>
                  <a:cubicBezTo>
                    <a:pt x="90810" y="120000"/>
                    <a:pt x="29189" y="0"/>
                    <a:pt x="6486" y="14117"/>
                  </a:cubicBezTo>
                  <a:cubicBezTo>
                    <a:pt x="3243" y="14117"/>
                    <a:pt x="0" y="28235"/>
                    <a:pt x="3243" y="35294"/>
                  </a:cubicBezTo>
                  <a:cubicBezTo>
                    <a:pt x="12972" y="77647"/>
                    <a:pt x="45405" y="98823"/>
                    <a:pt x="64864" y="105882"/>
                  </a:cubicBezTo>
                  <a:cubicBezTo>
                    <a:pt x="87567" y="120000"/>
                    <a:pt x="110270" y="112941"/>
                    <a:pt x="116756" y="63529"/>
                  </a:cubicBezTo>
                  <a:cubicBezTo>
                    <a:pt x="120000" y="56470"/>
                    <a:pt x="116756" y="42352"/>
                    <a:pt x="113513" y="4235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12"/>
            <p:cNvSpPr/>
            <p:nvPr/>
          </p:nvSpPr>
          <p:spPr>
            <a:xfrm>
              <a:off x="2405063" y="4310063"/>
              <a:ext cx="109500" cy="33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4117" y="120000"/>
                  </a:moveTo>
                  <a:cubicBezTo>
                    <a:pt x="28235" y="120000"/>
                    <a:pt x="120000" y="96000"/>
                    <a:pt x="105882" y="48000"/>
                  </a:cubicBezTo>
                  <a:cubicBezTo>
                    <a:pt x="98823" y="0"/>
                    <a:pt x="56470" y="24000"/>
                    <a:pt x="42352" y="24000"/>
                  </a:cubicBezTo>
                  <a:cubicBezTo>
                    <a:pt x="35294" y="24000"/>
                    <a:pt x="21176" y="24000"/>
                    <a:pt x="7058" y="48000"/>
                  </a:cubicBezTo>
                  <a:cubicBezTo>
                    <a:pt x="0" y="72000"/>
                    <a:pt x="0" y="120000"/>
                    <a:pt x="14117" y="120000"/>
                  </a:cubicBezTo>
                  <a:cubicBezTo>
                    <a:pt x="14117" y="120000"/>
                    <a:pt x="7058" y="120000"/>
                    <a:pt x="14117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12"/>
            <p:cNvSpPr/>
            <p:nvPr/>
          </p:nvSpPr>
          <p:spPr>
            <a:xfrm>
              <a:off x="2384425" y="4375151"/>
              <a:ext cx="714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1818" y="45000"/>
                  </a:moveTo>
                  <a:cubicBezTo>
                    <a:pt x="43636" y="75000"/>
                    <a:pt x="54545" y="90000"/>
                    <a:pt x="87272" y="105000"/>
                  </a:cubicBezTo>
                  <a:cubicBezTo>
                    <a:pt x="109090" y="120000"/>
                    <a:pt x="120000" y="75000"/>
                    <a:pt x="98181" y="60000"/>
                  </a:cubicBezTo>
                  <a:cubicBezTo>
                    <a:pt x="76363" y="60000"/>
                    <a:pt x="54545" y="30000"/>
                    <a:pt x="43636" y="15000"/>
                  </a:cubicBezTo>
                  <a:cubicBezTo>
                    <a:pt x="21818" y="0"/>
                    <a:pt x="0" y="30000"/>
                    <a:pt x="21818" y="45000"/>
                  </a:cubicBezTo>
                  <a:cubicBezTo>
                    <a:pt x="32727" y="60000"/>
                    <a:pt x="10909" y="45000"/>
                    <a:pt x="21818" y="45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12"/>
            <p:cNvSpPr/>
            <p:nvPr/>
          </p:nvSpPr>
          <p:spPr>
            <a:xfrm>
              <a:off x="1643063" y="4238626"/>
              <a:ext cx="96900" cy="71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4000" y="10909"/>
                  </a:moveTo>
                  <a:cubicBezTo>
                    <a:pt x="8000" y="0"/>
                    <a:pt x="0" y="32727"/>
                    <a:pt x="16000" y="43636"/>
                  </a:cubicBezTo>
                  <a:cubicBezTo>
                    <a:pt x="40000" y="54545"/>
                    <a:pt x="72000" y="76363"/>
                    <a:pt x="88000" y="98181"/>
                  </a:cubicBezTo>
                  <a:cubicBezTo>
                    <a:pt x="104000" y="120000"/>
                    <a:pt x="120000" y="98181"/>
                    <a:pt x="112000" y="76363"/>
                  </a:cubicBezTo>
                  <a:cubicBezTo>
                    <a:pt x="88000" y="43636"/>
                    <a:pt x="56000" y="21818"/>
                    <a:pt x="24000" y="10909"/>
                  </a:cubicBezTo>
                  <a:cubicBezTo>
                    <a:pt x="16000" y="10909"/>
                    <a:pt x="48000" y="21818"/>
                    <a:pt x="24000" y="10909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12"/>
            <p:cNvSpPr/>
            <p:nvPr/>
          </p:nvSpPr>
          <p:spPr>
            <a:xfrm>
              <a:off x="1662113" y="4329113"/>
              <a:ext cx="65100" cy="33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6000" y="24000"/>
                  </a:moveTo>
                  <a:cubicBezTo>
                    <a:pt x="72000" y="24000"/>
                    <a:pt x="24000" y="24000"/>
                    <a:pt x="12000" y="72000"/>
                  </a:cubicBezTo>
                  <a:cubicBezTo>
                    <a:pt x="0" y="96000"/>
                    <a:pt x="12000" y="120000"/>
                    <a:pt x="24000" y="120000"/>
                  </a:cubicBezTo>
                  <a:cubicBezTo>
                    <a:pt x="48000" y="120000"/>
                    <a:pt x="84000" y="96000"/>
                    <a:pt x="96000" y="96000"/>
                  </a:cubicBezTo>
                  <a:cubicBezTo>
                    <a:pt x="120000" y="72000"/>
                    <a:pt x="120000" y="0"/>
                    <a:pt x="96000" y="24000"/>
                  </a:cubicBezTo>
                  <a:cubicBezTo>
                    <a:pt x="84000" y="24000"/>
                    <a:pt x="96000" y="0"/>
                    <a:pt x="96000" y="24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12"/>
            <p:cNvSpPr/>
            <p:nvPr/>
          </p:nvSpPr>
          <p:spPr>
            <a:xfrm>
              <a:off x="2411413" y="3843338"/>
              <a:ext cx="90600" cy="6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428" y="12000"/>
                  </a:moveTo>
                  <a:cubicBezTo>
                    <a:pt x="77142" y="0"/>
                    <a:pt x="42857" y="36000"/>
                    <a:pt x="17142" y="72000"/>
                  </a:cubicBezTo>
                  <a:cubicBezTo>
                    <a:pt x="0" y="96000"/>
                    <a:pt x="17142" y="120000"/>
                    <a:pt x="34285" y="108000"/>
                  </a:cubicBezTo>
                  <a:cubicBezTo>
                    <a:pt x="59999" y="72000"/>
                    <a:pt x="94285" y="60000"/>
                    <a:pt x="119999" y="24000"/>
                  </a:cubicBezTo>
                  <a:cubicBezTo>
                    <a:pt x="119999" y="24000"/>
                    <a:pt x="119999" y="12000"/>
                    <a:pt x="111428" y="12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12"/>
            <p:cNvSpPr/>
            <p:nvPr/>
          </p:nvSpPr>
          <p:spPr>
            <a:xfrm>
              <a:off x="2436813" y="3895726"/>
              <a:ext cx="96900" cy="31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000" y="48000"/>
                  </a:moveTo>
                  <a:cubicBezTo>
                    <a:pt x="96000" y="0"/>
                    <a:pt x="80000" y="0"/>
                    <a:pt x="56000" y="0"/>
                  </a:cubicBezTo>
                  <a:cubicBezTo>
                    <a:pt x="40000" y="0"/>
                    <a:pt x="16000" y="24000"/>
                    <a:pt x="8000" y="72000"/>
                  </a:cubicBezTo>
                  <a:cubicBezTo>
                    <a:pt x="0" y="96000"/>
                    <a:pt x="8000" y="120000"/>
                    <a:pt x="8000" y="120000"/>
                  </a:cubicBezTo>
                  <a:cubicBezTo>
                    <a:pt x="24000" y="120000"/>
                    <a:pt x="40000" y="96000"/>
                    <a:pt x="56000" y="96000"/>
                  </a:cubicBezTo>
                  <a:cubicBezTo>
                    <a:pt x="80000" y="96000"/>
                    <a:pt x="96000" y="120000"/>
                    <a:pt x="112000" y="72000"/>
                  </a:cubicBezTo>
                  <a:cubicBezTo>
                    <a:pt x="120000" y="72000"/>
                    <a:pt x="120000" y="48000"/>
                    <a:pt x="112000" y="4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12"/>
            <p:cNvSpPr/>
            <p:nvPr/>
          </p:nvSpPr>
          <p:spPr>
            <a:xfrm>
              <a:off x="1733550" y="3779838"/>
              <a:ext cx="77700" cy="63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0000" y="12000"/>
                  </a:moveTo>
                  <a:cubicBezTo>
                    <a:pt x="10000" y="12000"/>
                    <a:pt x="0" y="24000"/>
                    <a:pt x="10000" y="36000"/>
                  </a:cubicBezTo>
                  <a:cubicBezTo>
                    <a:pt x="20000" y="48000"/>
                    <a:pt x="40000" y="48000"/>
                    <a:pt x="50000" y="60000"/>
                  </a:cubicBezTo>
                  <a:cubicBezTo>
                    <a:pt x="70000" y="84000"/>
                    <a:pt x="70000" y="96000"/>
                    <a:pt x="80000" y="120000"/>
                  </a:cubicBezTo>
                  <a:cubicBezTo>
                    <a:pt x="90000" y="120000"/>
                    <a:pt x="90000" y="120000"/>
                    <a:pt x="90000" y="120000"/>
                  </a:cubicBezTo>
                  <a:cubicBezTo>
                    <a:pt x="120000" y="60000"/>
                    <a:pt x="60000" y="0"/>
                    <a:pt x="20000" y="12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12"/>
            <p:cNvSpPr/>
            <p:nvPr/>
          </p:nvSpPr>
          <p:spPr>
            <a:xfrm>
              <a:off x="1727200" y="3830638"/>
              <a:ext cx="50700" cy="33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0000" y="48000"/>
                  </a:moveTo>
                  <a:cubicBezTo>
                    <a:pt x="75000" y="24000"/>
                    <a:pt x="45000" y="0"/>
                    <a:pt x="30000" y="24000"/>
                  </a:cubicBezTo>
                  <a:cubicBezTo>
                    <a:pt x="15000" y="24000"/>
                    <a:pt x="0" y="48000"/>
                    <a:pt x="15000" y="72000"/>
                  </a:cubicBezTo>
                  <a:cubicBezTo>
                    <a:pt x="30000" y="96000"/>
                    <a:pt x="45000" y="96000"/>
                    <a:pt x="60000" y="96000"/>
                  </a:cubicBezTo>
                  <a:cubicBezTo>
                    <a:pt x="75000" y="120000"/>
                    <a:pt x="75000" y="120000"/>
                    <a:pt x="75000" y="120000"/>
                  </a:cubicBezTo>
                  <a:cubicBezTo>
                    <a:pt x="90000" y="120000"/>
                    <a:pt x="90000" y="120000"/>
                    <a:pt x="105000" y="120000"/>
                  </a:cubicBezTo>
                  <a:cubicBezTo>
                    <a:pt x="105000" y="120000"/>
                    <a:pt x="120000" y="120000"/>
                    <a:pt x="120000" y="96000"/>
                  </a:cubicBezTo>
                  <a:cubicBezTo>
                    <a:pt x="120000" y="72000"/>
                    <a:pt x="105000" y="48000"/>
                    <a:pt x="90000" y="4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12"/>
            <p:cNvSpPr/>
            <p:nvPr/>
          </p:nvSpPr>
          <p:spPr>
            <a:xfrm>
              <a:off x="1733550" y="4356101"/>
              <a:ext cx="160200" cy="84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0800" y="27692"/>
                  </a:moveTo>
                  <a:cubicBezTo>
                    <a:pt x="86400" y="9230"/>
                    <a:pt x="72000" y="9230"/>
                    <a:pt x="57600" y="9230"/>
                  </a:cubicBezTo>
                  <a:cubicBezTo>
                    <a:pt x="43200" y="9230"/>
                    <a:pt x="24000" y="0"/>
                    <a:pt x="14400" y="18461"/>
                  </a:cubicBezTo>
                  <a:cubicBezTo>
                    <a:pt x="4800" y="36923"/>
                    <a:pt x="0" y="55384"/>
                    <a:pt x="9600" y="73846"/>
                  </a:cubicBezTo>
                  <a:cubicBezTo>
                    <a:pt x="19200" y="92307"/>
                    <a:pt x="33600" y="101538"/>
                    <a:pt x="48000" y="101538"/>
                  </a:cubicBezTo>
                  <a:cubicBezTo>
                    <a:pt x="62400" y="110769"/>
                    <a:pt x="81600" y="120000"/>
                    <a:pt x="96000" y="110769"/>
                  </a:cubicBezTo>
                  <a:cubicBezTo>
                    <a:pt x="120000" y="101538"/>
                    <a:pt x="120000" y="36923"/>
                    <a:pt x="100800" y="27692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12"/>
            <p:cNvSpPr/>
            <p:nvPr/>
          </p:nvSpPr>
          <p:spPr>
            <a:xfrm>
              <a:off x="2217738" y="4400551"/>
              <a:ext cx="160200" cy="84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76800" y="9230"/>
                  </a:moveTo>
                  <a:cubicBezTo>
                    <a:pt x="52800" y="18461"/>
                    <a:pt x="19200" y="0"/>
                    <a:pt x="4800" y="36923"/>
                  </a:cubicBezTo>
                  <a:cubicBezTo>
                    <a:pt x="0" y="55384"/>
                    <a:pt x="0" y="73846"/>
                    <a:pt x="4800" y="92307"/>
                  </a:cubicBezTo>
                  <a:cubicBezTo>
                    <a:pt x="14400" y="110769"/>
                    <a:pt x="28800" y="110769"/>
                    <a:pt x="43200" y="110769"/>
                  </a:cubicBezTo>
                  <a:cubicBezTo>
                    <a:pt x="57600" y="120000"/>
                    <a:pt x="72000" y="120000"/>
                    <a:pt x="86400" y="110769"/>
                  </a:cubicBezTo>
                  <a:cubicBezTo>
                    <a:pt x="120000" y="92307"/>
                    <a:pt x="110400" y="0"/>
                    <a:pt x="76800" y="923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12"/>
            <p:cNvSpPr/>
            <p:nvPr/>
          </p:nvSpPr>
          <p:spPr>
            <a:xfrm>
              <a:off x="1300163" y="3487738"/>
              <a:ext cx="1549500" cy="1917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8500" y="10945"/>
                  </a:moveTo>
                  <a:cubicBezTo>
                    <a:pt x="103000" y="7297"/>
                    <a:pt x="95500" y="5270"/>
                    <a:pt x="89000" y="6891"/>
                  </a:cubicBezTo>
                  <a:cubicBezTo>
                    <a:pt x="85500" y="7702"/>
                    <a:pt x="83000" y="8918"/>
                    <a:pt x="81000" y="10945"/>
                  </a:cubicBezTo>
                  <a:cubicBezTo>
                    <a:pt x="79500" y="11756"/>
                    <a:pt x="79000" y="13378"/>
                    <a:pt x="78000" y="13783"/>
                  </a:cubicBezTo>
                  <a:cubicBezTo>
                    <a:pt x="76000" y="15000"/>
                    <a:pt x="78000" y="14594"/>
                    <a:pt x="76000" y="14594"/>
                  </a:cubicBezTo>
                  <a:cubicBezTo>
                    <a:pt x="75000" y="14189"/>
                    <a:pt x="74000" y="13783"/>
                    <a:pt x="73000" y="13378"/>
                  </a:cubicBezTo>
                  <a:cubicBezTo>
                    <a:pt x="66000" y="11756"/>
                    <a:pt x="59000" y="11351"/>
                    <a:pt x="51500" y="12567"/>
                  </a:cubicBezTo>
                  <a:cubicBezTo>
                    <a:pt x="50500" y="12972"/>
                    <a:pt x="49000" y="13378"/>
                    <a:pt x="48000" y="13378"/>
                  </a:cubicBezTo>
                  <a:cubicBezTo>
                    <a:pt x="46500" y="14189"/>
                    <a:pt x="47000" y="14189"/>
                    <a:pt x="45500" y="12972"/>
                  </a:cubicBezTo>
                  <a:cubicBezTo>
                    <a:pt x="43500" y="11351"/>
                    <a:pt x="42500" y="9324"/>
                    <a:pt x="40500" y="7702"/>
                  </a:cubicBezTo>
                  <a:cubicBezTo>
                    <a:pt x="29000" y="0"/>
                    <a:pt x="14000" y="7702"/>
                    <a:pt x="7500" y="16216"/>
                  </a:cubicBezTo>
                  <a:cubicBezTo>
                    <a:pt x="0" y="26756"/>
                    <a:pt x="6500" y="38918"/>
                    <a:pt x="20500" y="42567"/>
                  </a:cubicBezTo>
                  <a:cubicBezTo>
                    <a:pt x="21500" y="42972"/>
                    <a:pt x="22000" y="42567"/>
                    <a:pt x="22000" y="43378"/>
                  </a:cubicBezTo>
                  <a:cubicBezTo>
                    <a:pt x="22500" y="44189"/>
                    <a:pt x="21500" y="45405"/>
                    <a:pt x="21500" y="46216"/>
                  </a:cubicBezTo>
                  <a:cubicBezTo>
                    <a:pt x="21500" y="47837"/>
                    <a:pt x="21000" y="49459"/>
                    <a:pt x="21500" y="51081"/>
                  </a:cubicBezTo>
                  <a:cubicBezTo>
                    <a:pt x="22000" y="54324"/>
                    <a:pt x="23000" y="57162"/>
                    <a:pt x="25000" y="60000"/>
                  </a:cubicBezTo>
                  <a:cubicBezTo>
                    <a:pt x="27500" y="64864"/>
                    <a:pt x="32000" y="68513"/>
                    <a:pt x="37500" y="70945"/>
                  </a:cubicBezTo>
                  <a:cubicBezTo>
                    <a:pt x="28000" y="78648"/>
                    <a:pt x="21000" y="91216"/>
                    <a:pt x="27000" y="101756"/>
                  </a:cubicBezTo>
                  <a:cubicBezTo>
                    <a:pt x="28000" y="103378"/>
                    <a:pt x="29500" y="105000"/>
                    <a:pt x="31000" y="106621"/>
                  </a:cubicBezTo>
                  <a:cubicBezTo>
                    <a:pt x="32000" y="107837"/>
                    <a:pt x="32000" y="107837"/>
                    <a:pt x="30500" y="109054"/>
                  </a:cubicBezTo>
                  <a:cubicBezTo>
                    <a:pt x="29500" y="110270"/>
                    <a:pt x="28500" y="111891"/>
                    <a:pt x="28000" y="113513"/>
                  </a:cubicBezTo>
                  <a:cubicBezTo>
                    <a:pt x="27000" y="118378"/>
                    <a:pt x="34000" y="119594"/>
                    <a:pt x="39000" y="119189"/>
                  </a:cubicBezTo>
                  <a:cubicBezTo>
                    <a:pt x="42000" y="119189"/>
                    <a:pt x="45500" y="117972"/>
                    <a:pt x="48000" y="116351"/>
                  </a:cubicBezTo>
                  <a:cubicBezTo>
                    <a:pt x="49000" y="115945"/>
                    <a:pt x="50000" y="115135"/>
                    <a:pt x="50500" y="114324"/>
                  </a:cubicBezTo>
                  <a:cubicBezTo>
                    <a:pt x="52000" y="113108"/>
                    <a:pt x="53000" y="113108"/>
                    <a:pt x="55500" y="113108"/>
                  </a:cubicBezTo>
                  <a:cubicBezTo>
                    <a:pt x="59000" y="112702"/>
                    <a:pt x="62000" y="112297"/>
                    <a:pt x="65500" y="112702"/>
                  </a:cubicBezTo>
                  <a:cubicBezTo>
                    <a:pt x="68500" y="112702"/>
                    <a:pt x="69500" y="115135"/>
                    <a:pt x="72500" y="116351"/>
                  </a:cubicBezTo>
                  <a:cubicBezTo>
                    <a:pt x="77000" y="118783"/>
                    <a:pt x="84500" y="120000"/>
                    <a:pt x="89500" y="117567"/>
                  </a:cubicBezTo>
                  <a:cubicBezTo>
                    <a:pt x="92000" y="116351"/>
                    <a:pt x="92500" y="114324"/>
                    <a:pt x="91500" y="111891"/>
                  </a:cubicBezTo>
                  <a:cubicBezTo>
                    <a:pt x="91000" y="110675"/>
                    <a:pt x="90000" y="109864"/>
                    <a:pt x="89000" y="108648"/>
                  </a:cubicBezTo>
                  <a:cubicBezTo>
                    <a:pt x="88500" y="108648"/>
                    <a:pt x="87500" y="107837"/>
                    <a:pt x="87500" y="107432"/>
                  </a:cubicBezTo>
                  <a:cubicBezTo>
                    <a:pt x="87500" y="107027"/>
                    <a:pt x="89500" y="105405"/>
                    <a:pt x="89500" y="105000"/>
                  </a:cubicBezTo>
                  <a:cubicBezTo>
                    <a:pt x="94000" y="99729"/>
                    <a:pt x="96500" y="94054"/>
                    <a:pt x="94500" y="87567"/>
                  </a:cubicBezTo>
                  <a:cubicBezTo>
                    <a:pt x="93000" y="81891"/>
                    <a:pt x="89500" y="75810"/>
                    <a:pt x="84000" y="71351"/>
                  </a:cubicBezTo>
                  <a:cubicBezTo>
                    <a:pt x="90500" y="68513"/>
                    <a:pt x="96500" y="64054"/>
                    <a:pt x="99000" y="57972"/>
                  </a:cubicBezTo>
                  <a:cubicBezTo>
                    <a:pt x="100000" y="55135"/>
                    <a:pt x="101000" y="51891"/>
                    <a:pt x="100500" y="49054"/>
                  </a:cubicBezTo>
                  <a:cubicBezTo>
                    <a:pt x="100500" y="48243"/>
                    <a:pt x="100500" y="47432"/>
                    <a:pt x="100000" y="46621"/>
                  </a:cubicBezTo>
                  <a:cubicBezTo>
                    <a:pt x="100000" y="45000"/>
                    <a:pt x="99500" y="45405"/>
                    <a:pt x="101000" y="44594"/>
                  </a:cubicBezTo>
                  <a:cubicBezTo>
                    <a:pt x="102500" y="43783"/>
                    <a:pt x="105000" y="43378"/>
                    <a:pt x="107000" y="42567"/>
                  </a:cubicBezTo>
                  <a:cubicBezTo>
                    <a:pt x="113500" y="39324"/>
                    <a:pt x="119000" y="34054"/>
                    <a:pt x="119500" y="27972"/>
                  </a:cubicBezTo>
                  <a:cubicBezTo>
                    <a:pt x="120000" y="21081"/>
                    <a:pt x="115000" y="15000"/>
                    <a:pt x="108500" y="10945"/>
                  </a:cubicBezTo>
                  <a:cubicBezTo>
                    <a:pt x="105000" y="8918"/>
                    <a:pt x="116000" y="15810"/>
                    <a:pt x="108500" y="10945"/>
                  </a:cubicBezTo>
                  <a:close/>
                  <a:moveTo>
                    <a:pt x="98000" y="41756"/>
                  </a:moveTo>
                  <a:cubicBezTo>
                    <a:pt x="96500" y="41756"/>
                    <a:pt x="95000" y="32432"/>
                    <a:pt x="92500" y="33648"/>
                  </a:cubicBezTo>
                  <a:cubicBezTo>
                    <a:pt x="91500" y="34054"/>
                    <a:pt x="95000" y="42162"/>
                    <a:pt x="95000" y="42972"/>
                  </a:cubicBezTo>
                  <a:cubicBezTo>
                    <a:pt x="96500" y="47432"/>
                    <a:pt x="97500" y="51891"/>
                    <a:pt x="95500" y="56351"/>
                  </a:cubicBezTo>
                  <a:cubicBezTo>
                    <a:pt x="94500" y="58378"/>
                    <a:pt x="93500" y="60405"/>
                    <a:pt x="91500" y="62027"/>
                  </a:cubicBezTo>
                  <a:cubicBezTo>
                    <a:pt x="91000" y="62837"/>
                    <a:pt x="87000" y="65270"/>
                    <a:pt x="87000" y="65675"/>
                  </a:cubicBezTo>
                  <a:cubicBezTo>
                    <a:pt x="87000" y="66891"/>
                    <a:pt x="81500" y="68918"/>
                    <a:pt x="80000" y="69324"/>
                  </a:cubicBezTo>
                  <a:cubicBezTo>
                    <a:pt x="78000" y="70135"/>
                    <a:pt x="75000" y="70945"/>
                    <a:pt x="72500" y="71756"/>
                  </a:cubicBezTo>
                  <a:cubicBezTo>
                    <a:pt x="67500" y="72972"/>
                    <a:pt x="62000" y="72972"/>
                    <a:pt x="56500" y="72567"/>
                  </a:cubicBezTo>
                  <a:cubicBezTo>
                    <a:pt x="46500" y="71756"/>
                    <a:pt x="36500" y="68108"/>
                    <a:pt x="30000" y="61216"/>
                  </a:cubicBezTo>
                  <a:cubicBezTo>
                    <a:pt x="26000" y="56756"/>
                    <a:pt x="25000" y="51486"/>
                    <a:pt x="26000" y="45810"/>
                  </a:cubicBezTo>
                  <a:cubicBezTo>
                    <a:pt x="26500" y="42972"/>
                    <a:pt x="27500" y="40540"/>
                    <a:pt x="28500" y="37702"/>
                  </a:cubicBezTo>
                  <a:cubicBezTo>
                    <a:pt x="29500" y="35675"/>
                    <a:pt x="31500" y="33648"/>
                    <a:pt x="32000" y="31216"/>
                  </a:cubicBezTo>
                  <a:cubicBezTo>
                    <a:pt x="32500" y="30405"/>
                    <a:pt x="33000" y="28783"/>
                    <a:pt x="31000" y="29189"/>
                  </a:cubicBezTo>
                  <a:cubicBezTo>
                    <a:pt x="30000" y="29594"/>
                    <a:pt x="29000" y="32027"/>
                    <a:pt x="28500" y="32432"/>
                  </a:cubicBezTo>
                  <a:cubicBezTo>
                    <a:pt x="28000" y="34054"/>
                    <a:pt x="27000" y="35675"/>
                    <a:pt x="26500" y="37297"/>
                  </a:cubicBezTo>
                  <a:cubicBezTo>
                    <a:pt x="26500" y="37702"/>
                    <a:pt x="26000" y="38108"/>
                    <a:pt x="26000" y="38513"/>
                  </a:cubicBezTo>
                  <a:cubicBezTo>
                    <a:pt x="25000" y="39729"/>
                    <a:pt x="25000" y="39729"/>
                    <a:pt x="23000" y="39324"/>
                  </a:cubicBezTo>
                  <a:cubicBezTo>
                    <a:pt x="10500" y="36891"/>
                    <a:pt x="4500" y="26351"/>
                    <a:pt x="11500" y="17432"/>
                  </a:cubicBezTo>
                  <a:cubicBezTo>
                    <a:pt x="18000" y="9324"/>
                    <a:pt x="31500" y="3648"/>
                    <a:pt x="40500" y="12567"/>
                  </a:cubicBezTo>
                  <a:cubicBezTo>
                    <a:pt x="41000" y="13378"/>
                    <a:pt x="42000" y="14189"/>
                    <a:pt x="42500" y="15405"/>
                  </a:cubicBezTo>
                  <a:cubicBezTo>
                    <a:pt x="43500" y="17027"/>
                    <a:pt x="43500" y="16621"/>
                    <a:pt x="42500" y="17837"/>
                  </a:cubicBezTo>
                  <a:cubicBezTo>
                    <a:pt x="42000" y="18243"/>
                    <a:pt x="40000" y="19054"/>
                    <a:pt x="40500" y="19864"/>
                  </a:cubicBezTo>
                  <a:cubicBezTo>
                    <a:pt x="41000" y="21081"/>
                    <a:pt x="42000" y="20270"/>
                    <a:pt x="43000" y="20270"/>
                  </a:cubicBezTo>
                  <a:cubicBezTo>
                    <a:pt x="45000" y="19459"/>
                    <a:pt x="46000" y="17837"/>
                    <a:pt x="48000" y="17027"/>
                  </a:cubicBezTo>
                  <a:cubicBezTo>
                    <a:pt x="51000" y="15810"/>
                    <a:pt x="54500" y="15000"/>
                    <a:pt x="58000" y="15000"/>
                  </a:cubicBezTo>
                  <a:cubicBezTo>
                    <a:pt x="64500" y="14594"/>
                    <a:pt x="71500" y="15810"/>
                    <a:pt x="77500" y="18648"/>
                  </a:cubicBezTo>
                  <a:cubicBezTo>
                    <a:pt x="78500" y="19054"/>
                    <a:pt x="79500" y="19459"/>
                    <a:pt x="80500" y="20270"/>
                  </a:cubicBezTo>
                  <a:cubicBezTo>
                    <a:pt x="81500" y="20675"/>
                    <a:pt x="83000" y="22702"/>
                    <a:pt x="84500" y="22702"/>
                  </a:cubicBezTo>
                  <a:cubicBezTo>
                    <a:pt x="87500" y="23918"/>
                    <a:pt x="85500" y="21081"/>
                    <a:pt x="84000" y="20270"/>
                  </a:cubicBezTo>
                  <a:cubicBezTo>
                    <a:pt x="83500" y="19864"/>
                    <a:pt x="80000" y="18243"/>
                    <a:pt x="80000" y="17837"/>
                  </a:cubicBezTo>
                  <a:cubicBezTo>
                    <a:pt x="79500" y="17027"/>
                    <a:pt x="82000" y="15000"/>
                    <a:pt x="82500" y="14594"/>
                  </a:cubicBezTo>
                  <a:cubicBezTo>
                    <a:pt x="84500" y="12162"/>
                    <a:pt x="87500" y="10135"/>
                    <a:pt x="91000" y="9729"/>
                  </a:cubicBezTo>
                  <a:cubicBezTo>
                    <a:pt x="97500" y="8513"/>
                    <a:pt x="104500" y="11756"/>
                    <a:pt x="109000" y="15810"/>
                  </a:cubicBezTo>
                  <a:cubicBezTo>
                    <a:pt x="114000" y="19864"/>
                    <a:pt x="117000" y="25540"/>
                    <a:pt x="114500" y="31216"/>
                  </a:cubicBezTo>
                  <a:cubicBezTo>
                    <a:pt x="112000" y="36891"/>
                    <a:pt x="105000" y="40540"/>
                    <a:pt x="98000" y="41756"/>
                  </a:cubicBezTo>
                  <a:cubicBezTo>
                    <a:pt x="97500" y="41756"/>
                    <a:pt x="100000" y="41351"/>
                    <a:pt x="98000" y="41756"/>
                  </a:cubicBezTo>
                  <a:close/>
                  <a:moveTo>
                    <a:pt x="84500" y="105000"/>
                  </a:moveTo>
                  <a:cubicBezTo>
                    <a:pt x="83500" y="105810"/>
                    <a:pt x="82000" y="106621"/>
                    <a:pt x="82000" y="107432"/>
                  </a:cubicBezTo>
                  <a:cubicBezTo>
                    <a:pt x="82000" y="108648"/>
                    <a:pt x="84000" y="109459"/>
                    <a:pt x="85000" y="110270"/>
                  </a:cubicBezTo>
                  <a:cubicBezTo>
                    <a:pt x="86500" y="111081"/>
                    <a:pt x="89500" y="113513"/>
                    <a:pt x="87000" y="114729"/>
                  </a:cubicBezTo>
                  <a:cubicBezTo>
                    <a:pt x="86000" y="115945"/>
                    <a:pt x="82500" y="115540"/>
                    <a:pt x="80500" y="115540"/>
                  </a:cubicBezTo>
                  <a:cubicBezTo>
                    <a:pt x="77500" y="115135"/>
                    <a:pt x="74000" y="113918"/>
                    <a:pt x="72000" y="111891"/>
                  </a:cubicBezTo>
                  <a:cubicBezTo>
                    <a:pt x="73000" y="111891"/>
                    <a:pt x="78000" y="112297"/>
                    <a:pt x="78000" y="110675"/>
                  </a:cubicBezTo>
                  <a:cubicBezTo>
                    <a:pt x="78000" y="109459"/>
                    <a:pt x="77500" y="109864"/>
                    <a:pt x="76500" y="109459"/>
                  </a:cubicBezTo>
                  <a:cubicBezTo>
                    <a:pt x="75500" y="109459"/>
                    <a:pt x="74000" y="109864"/>
                    <a:pt x="73000" y="109864"/>
                  </a:cubicBezTo>
                  <a:cubicBezTo>
                    <a:pt x="71000" y="109864"/>
                    <a:pt x="69000" y="109864"/>
                    <a:pt x="67000" y="109459"/>
                  </a:cubicBezTo>
                  <a:cubicBezTo>
                    <a:pt x="60500" y="108648"/>
                    <a:pt x="55000" y="109864"/>
                    <a:pt x="48500" y="109864"/>
                  </a:cubicBezTo>
                  <a:cubicBezTo>
                    <a:pt x="47500" y="109864"/>
                    <a:pt x="44000" y="109054"/>
                    <a:pt x="43000" y="109864"/>
                  </a:cubicBezTo>
                  <a:cubicBezTo>
                    <a:pt x="41000" y="111891"/>
                    <a:pt x="46500" y="111891"/>
                    <a:pt x="47500" y="111891"/>
                  </a:cubicBezTo>
                  <a:cubicBezTo>
                    <a:pt x="45000" y="115135"/>
                    <a:pt x="40000" y="116756"/>
                    <a:pt x="35000" y="115945"/>
                  </a:cubicBezTo>
                  <a:cubicBezTo>
                    <a:pt x="28000" y="115540"/>
                    <a:pt x="34500" y="111486"/>
                    <a:pt x="36500" y="109054"/>
                  </a:cubicBezTo>
                  <a:cubicBezTo>
                    <a:pt x="38000" y="107432"/>
                    <a:pt x="36500" y="106621"/>
                    <a:pt x="35000" y="105405"/>
                  </a:cubicBezTo>
                  <a:cubicBezTo>
                    <a:pt x="33000" y="103783"/>
                    <a:pt x="31500" y="102162"/>
                    <a:pt x="30500" y="100540"/>
                  </a:cubicBezTo>
                  <a:cubicBezTo>
                    <a:pt x="28000" y="95675"/>
                    <a:pt x="28500" y="91216"/>
                    <a:pt x="30500" y="86351"/>
                  </a:cubicBezTo>
                  <a:cubicBezTo>
                    <a:pt x="32000" y="82297"/>
                    <a:pt x="34500" y="78243"/>
                    <a:pt x="38500" y="75000"/>
                  </a:cubicBezTo>
                  <a:cubicBezTo>
                    <a:pt x="39500" y="74189"/>
                    <a:pt x="40500" y="73378"/>
                    <a:pt x="41500" y="72972"/>
                  </a:cubicBezTo>
                  <a:cubicBezTo>
                    <a:pt x="42500" y="72162"/>
                    <a:pt x="43000" y="72162"/>
                    <a:pt x="44500" y="72162"/>
                  </a:cubicBezTo>
                  <a:cubicBezTo>
                    <a:pt x="47000" y="72972"/>
                    <a:pt x="50000" y="73783"/>
                    <a:pt x="53000" y="74189"/>
                  </a:cubicBezTo>
                  <a:cubicBezTo>
                    <a:pt x="58500" y="75000"/>
                    <a:pt x="64500" y="75000"/>
                    <a:pt x="70500" y="73783"/>
                  </a:cubicBezTo>
                  <a:cubicBezTo>
                    <a:pt x="72000" y="73783"/>
                    <a:pt x="73500" y="73378"/>
                    <a:pt x="75000" y="72972"/>
                  </a:cubicBezTo>
                  <a:cubicBezTo>
                    <a:pt x="75500" y="72972"/>
                    <a:pt x="77500" y="72162"/>
                    <a:pt x="78500" y="72162"/>
                  </a:cubicBezTo>
                  <a:cubicBezTo>
                    <a:pt x="80000" y="72162"/>
                    <a:pt x="83000" y="75000"/>
                    <a:pt x="84000" y="76216"/>
                  </a:cubicBezTo>
                  <a:cubicBezTo>
                    <a:pt x="87500" y="80270"/>
                    <a:pt x="90500" y="85945"/>
                    <a:pt x="91500" y="90810"/>
                  </a:cubicBezTo>
                  <a:cubicBezTo>
                    <a:pt x="92000" y="96081"/>
                    <a:pt x="88500" y="101351"/>
                    <a:pt x="84500" y="105000"/>
                  </a:cubicBezTo>
                  <a:cubicBezTo>
                    <a:pt x="84000" y="105405"/>
                    <a:pt x="86000" y="103783"/>
                    <a:pt x="84500" y="105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12"/>
            <p:cNvSpPr/>
            <p:nvPr/>
          </p:nvSpPr>
          <p:spPr>
            <a:xfrm>
              <a:off x="2171700" y="4692651"/>
              <a:ext cx="246000" cy="258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4210" y="60000"/>
                  </a:moveTo>
                  <a:cubicBezTo>
                    <a:pt x="94736" y="66000"/>
                    <a:pt x="94736" y="78000"/>
                    <a:pt x="85263" y="87000"/>
                  </a:cubicBezTo>
                  <a:cubicBezTo>
                    <a:pt x="75789" y="93000"/>
                    <a:pt x="66315" y="96000"/>
                    <a:pt x="56842" y="96000"/>
                  </a:cubicBezTo>
                  <a:cubicBezTo>
                    <a:pt x="37894" y="102000"/>
                    <a:pt x="25263" y="102000"/>
                    <a:pt x="34736" y="78000"/>
                  </a:cubicBezTo>
                  <a:cubicBezTo>
                    <a:pt x="41052" y="66000"/>
                    <a:pt x="50526" y="57000"/>
                    <a:pt x="60000" y="45000"/>
                  </a:cubicBezTo>
                  <a:cubicBezTo>
                    <a:pt x="63157" y="39000"/>
                    <a:pt x="72631" y="30000"/>
                    <a:pt x="72631" y="24000"/>
                  </a:cubicBezTo>
                  <a:cubicBezTo>
                    <a:pt x="75789" y="0"/>
                    <a:pt x="53684" y="27000"/>
                    <a:pt x="47368" y="33000"/>
                  </a:cubicBezTo>
                  <a:cubicBezTo>
                    <a:pt x="37894" y="48000"/>
                    <a:pt x="0" y="90000"/>
                    <a:pt x="22105" y="108000"/>
                  </a:cubicBezTo>
                  <a:cubicBezTo>
                    <a:pt x="34736" y="120000"/>
                    <a:pt x="66315" y="111000"/>
                    <a:pt x="82105" y="105000"/>
                  </a:cubicBezTo>
                  <a:cubicBezTo>
                    <a:pt x="91578" y="99000"/>
                    <a:pt x="104210" y="90000"/>
                    <a:pt x="110526" y="81000"/>
                  </a:cubicBezTo>
                  <a:cubicBezTo>
                    <a:pt x="113684" y="75000"/>
                    <a:pt x="120000" y="48000"/>
                    <a:pt x="104210" y="60000"/>
                  </a:cubicBezTo>
                  <a:cubicBezTo>
                    <a:pt x="97894" y="66000"/>
                    <a:pt x="110526" y="54000"/>
                    <a:pt x="104210" y="6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12"/>
            <p:cNvSpPr/>
            <p:nvPr/>
          </p:nvSpPr>
          <p:spPr>
            <a:xfrm>
              <a:off x="1714500" y="4699001"/>
              <a:ext cx="244500" cy="29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3684" y="13333"/>
                  </a:moveTo>
                  <a:cubicBezTo>
                    <a:pt x="47368" y="24000"/>
                    <a:pt x="85263" y="56000"/>
                    <a:pt x="88421" y="66666"/>
                  </a:cubicBezTo>
                  <a:cubicBezTo>
                    <a:pt x="94736" y="72000"/>
                    <a:pt x="101052" y="82666"/>
                    <a:pt x="94736" y="88000"/>
                  </a:cubicBezTo>
                  <a:cubicBezTo>
                    <a:pt x="88421" y="90666"/>
                    <a:pt x="72631" y="85333"/>
                    <a:pt x="69473" y="85333"/>
                  </a:cubicBezTo>
                  <a:cubicBezTo>
                    <a:pt x="56842" y="82666"/>
                    <a:pt x="47368" y="80000"/>
                    <a:pt x="41052" y="74666"/>
                  </a:cubicBezTo>
                  <a:cubicBezTo>
                    <a:pt x="34736" y="69333"/>
                    <a:pt x="25263" y="50666"/>
                    <a:pt x="18947" y="50666"/>
                  </a:cubicBezTo>
                  <a:cubicBezTo>
                    <a:pt x="0" y="48000"/>
                    <a:pt x="18947" y="72000"/>
                    <a:pt x="22105" y="74666"/>
                  </a:cubicBezTo>
                  <a:cubicBezTo>
                    <a:pt x="41052" y="93333"/>
                    <a:pt x="120000" y="120000"/>
                    <a:pt x="110526" y="77333"/>
                  </a:cubicBezTo>
                  <a:cubicBezTo>
                    <a:pt x="107368" y="61333"/>
                    <a:pt x="94736" y="45333"/>
                    <a:pt x="82105" y="34666"/>
                  </a:cubicBezTo>
                  <a:cubicBezTo>
                    <a:pt x="78947" y="29333"/>
                    <a:pt x="60000" y="0"/>
                    <a:pt x="53684" y="13333"/>
                  </a:cubicBezTo>
                  <a:cubicBezTo>
                    <a:pt x="47368" y="21333"/>
                    <a:pt x="60000" y="2666"/>
                    <a:pt x="53684" y="13333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12"/>
            <p:cNvSpPr/>
            <p:nvPr/>
          </p:nvSpPr>
          <p:spPr>
            <a:xfrm>
              <a:off x="1952625" y="4362451"/>
              <a:ext cx="193800" cy="77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4000" y="120000"/>
                  </a:moveTo>
                  <a:cubicBezTo>
                    <a:pt x="80000" y="120000"/>
                    <a:pt x="80000" y="120000"/>
                    <a:pt x="76000" y="120000"/>
                  </a:cubicBezTo>
                  <a:cubicBezTo>
                    <a:pt x="72000" y="120000"/>
                    <a:pt x="64000" y="110000"/>
                    <a:pt x="60000" y="100000"/>
                  </a:cubicBezTo>
                  <a:cubicBezTo>
                    <a:pt x="56000" y="110000"/>
                    <a:pt x="48000" y="110000"/>
                    <a:pt x="44000" y="110000"/>
                  </a:cubicBezTo>
                  <a:cubicBezTo>
                    <a:pt x="40000" y="120000"/>
                    <a:pt x="40000" y="120000"/>
                    <a:pt x="40000" y="120000"/>
                  </a:cubicBezTo>
                  <a:cubicBezTo>
                    <a:pt x="24000" y="120000"/>
                    <a:pt x="12000" y="100000"/>
                    <a:pt x="8000" y="70000"/>
                  </a:cubicBezTo>
                  <a:cubicBezTo>
                    <a:pt x="8000" y="60000"/>
                    <a:pt x="0" y="20000"/>
                    <a:pt x="8000" y="10000"/>
                  </a:cubicBezTo>
                  <a:cubicBezTo>
                    <a:pt x="8000" y="0"/>
                    <a:pt x="12000" y="0"/>
                    <a:pt x="12000" y="0"/>
                  </a:cubicBezTo>
                  <a:cubicBezTo>
                    <a:pt x="16000" y="0"/>
                    <a:pt x="16000" y="0"/>
                    <a:pt x="20000" y="10000"/>
                  </a:cubicBezTo>
                  <a:cubicBezTo>
                    <a:pt x="20000" y="10000"/>
                    <a:pt x="20000" y="20000"/>
                    <a:pt x="20000" y="30000"/>
                  </a:cubicBezTo>
                  <a:cubicBezTo>
                    <a:pt x="20000" y="40000"/>
                    <a:pt x="24000" y="50000"/>
                    <a:pt x="28000" y="60000"/>
                  </a:cubicBezTo>
                  <a:cubicBezTo>
                    <a:pt x="28000" y="60000"/>
                    <a:pt x="32000" y="70000"/>
                    <a:pt x="40000" y="70000"/>
                  </a:cubicBezTo>
                  <a:cubicBezTo>
                    <a:pt x="40000" y="70000"/>
                    <a:pt x="44000" y="70000"/>
                    <a:pt x="48000" y="60000"/>
                  </a:cubicBezTo>
                  <a:cubicBezTo>
                    <a:pt x="48000" y="60000"/>
                    <a:pt x="52000" y="50000"/>
                    <a:pt x="52000" y="50000"/>
                  </a:cubicBezTo>
                  <a:cubicBezTo>
                    <a:pt x="56000" y="40000"/>
                    <a:pt x="56000" y="40000"/>
                    <a:pt x="60000" y="40000"/>
                  </a:cubicBezTo>
                  <a:cubicBezTo>
                    <a:pt x="64000" y="40000"/>
                    <a:pt x="68000" y="50000"/>
                    <a:pt x="72000" y="60000"/>
                  </a:cubicBezTo>
                  <a:cubicBezTo>
                    <a:pt x="76000" y="70000"/>
                    <a:pt x="80000" y="80000"/>
                    <a:pt x="84000" y="80000"/>
                  </a:cubicBezTo>
                  <a:cubicBezTo>
                    <a:pt x="92000" y="80000"/>
                    <a:pt x="96000" y="70000"/>
                    <a:pt x="100000" y="50000"/>
                  </a:cubicBezTo>
                  <a:cubicBezTo>
                    <a:pt x="100000" y="50000"/>
                    <a:pt x="100000" y="50000"/>
                    <a:pt x="100000" y="40000"/>
                  </a:cubicBezTo>
                  <a:cubicBezTo>
                    <a:pt x="100000" y="30000"/>
                    <a:pt x="104000" y="10000"/>
                    <a:pt x="108000" y="10000"/>
                  </a:cubicBezTo>
                  <a:cubicBezTo>
                    <a:pt x="112000" y="10000"/>
                    <a:pt x="116000" y="20000"/>
                    <a:pt x="116000" y="20000"/>
                  </a:cubicBezTo>
                  <a:cubicBezTo>
                    <a:pt x="120000" y="30000"/>
                    <a:pt x="120000" y="50000"/>
                    <a:pt x="116000" y="70000"/>
                  </a:cubicBezTo>
                  <a:cubicBezTo>
                    <a:pt x="112000" y="100000"/>
                    <a:pt x="96000" y="120000"/>
                    <a:pt x="84000" y="120000"/>
                  </a:cubicBezTo>
                  <a:cubicBezTo>
                    <a:pt x="84000" y="120000"/>
                    <a:pt x="84000" y="120000"/>
                    <a:pt x="84000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12"/>
            <p:cNvSpPr/>
            <p:nvPr/>
          </p:nvSpPr>
          <p:spPr>
            <a:xfrm>
              <a:off x="1784350" y="4244976"/>
              <a:ext cx="115800" cy="130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6666" y="0"/>
                  </a:moveTo>
                  <a:cubicBezTo>
                    <a:pt x="60000" y="0"/>
                    <a:pt x="53333" y="0"/>
                    <a:pt x="53333" y="0"/>
                  </a:cubicBezTo>
                  <a:cubicBezTo>
                    <a:pt x="60000" y="6000"/>
                    <a:pt x="66666" y="12000"/>
                    <a:pt x="66666" y="18000"/>
                  </a:cubicBezTo>
                  <a:cubicBezTo>
                    <a:pt x="66666" y="30000"/>
                    <a:pt x="53333" y="42000"/>
                    <a:pt x="40000" y="42000"/>
                  </a:cubicBezTo>
                  <a:cubicBezTo>
                    <a:pt x="26666" y="42000"/>
                    <a:pt x="20000" y="30000"/>
                    <a:pt x="20000" y="18000"/>
                  </a:cubicBezTo>
                  <a:cubicBezTo>
                    <a:pt x="6666" y="30000"/>
                    <a:pt x="0" y="42000"/>
                    <a:pt x="0" y="60000"/>
                  </a:cubicBezTo>
                  <a:cubicBezTo>
                    <a:pt x="0" y="90000"/>
                    <a:pt x="26666" y="120000"/>
                    <a:pt x="53333" y="120000"/>
                  </a:cubicBezTo>
                  <a:cubicBezTo>
                    <a:pt x="86666" y="120000"/>
                    <a:pt x="113333" y="90000"/>
                    <a:pt x="120000" y="60000"/>
                  </a:cubicBezTo>
                  <a:cubicBezTo>
                    <a:pt x="120000" y="30000"/>
                    <a:pt x="93333" y="0"/>
                    <a:pt x="66666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12"/>
            <p:cNvSpPr/>
            <p:nvPr/>
          </p:nvSpPr>
          <p:spPr>
            <a:xfrm>
              <a:off x="2217738" y="4284663"/>
              <a:ext cx="122100" cy="136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75789" y="0"/>
                  </a:moveTo>
                  <a:cubicBezTo>
                    <a:pt x="63157" y="0"/>
                    <a:pt x="56842" y="0"/>
                    <a:pt x="50526" y="5714"/>
                  </a:cubicBezTo>
                  <a:cubicBezTo>
                    <a:pt x="63157" y="5714"/>
                    <a:pt x="69473" y="11428"/>
                    <a:pt x="69473" y="22857"/>
                  </a:cubicBezTo>
                  <a:cubicBezTo>
                    <a:pt x="69473" y="34285"/>
                    <a:pt x="56842" y="40000"/>
                    <a:pt x="44210" y="40000"/>
                  </a:cubicBezTo>
                  <a:cubicBezTo>
                    <a:pt x="31578" y="40000"/>
                    <a:pt x="25263" y="34285"/>
                    <a:pt x="25263" y="22857"/>
                  </a:cubicBezTo>
                  <a:cubicBezTo>
                    <a:pt x="25263" y="22857"/>
                    <a:pt x="25263" y="22857"/>
                    <a:pt x="25263" y="22857"/>
                  </a:cubicBezTo>
                  <a:cubicBezTo>
                    <a:pt x="18947" y="28571"/>
                    <a:pt x="12631" y="40000"/>
                    <a:pt x="6315" y="51428"/>
                  </a:cubicBezTo>
                  <a:cubicBezTo>
                    <a:pt x="0" y="85714"/>
                    <a:pt x="25263" y="114285"/>
                    <a:pt x="50526" y="114285"/>
                  </a:cubicBezTo>
                  <a:cubicBezTo>
                    <a:pt x="82105" y="120000"/>
                    <a:pt x="113684" y="97142"/>
                    <a:pt x="120000" y="62857"/>
                  </a:cubicBezTo>
                  <a:cubicBezTo>
                    <a:pt x="120000" y="34285"/>
                    <a:pt x="101052" y="5714"/>
                    <a:pt x="75789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9" name="Google Shape;439;p12"/>
          <p:cNvSpPr txBox="1">
            <a:spLocks noGrp="1"/>
          </p:cNvSpPr>
          <p:nvPr>
            <p:ph type="sldNum" idx="12"/>
          </p:nvPr>
        </p:nvSpPr>
        <p:spPr>
          <a:xfrm>
            <a:off x="8529670" y="3212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8375" y="0"/>
            <a:ext cx="6923400" cy="8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 Round"/>
              <a:buNone/>
              <a:defRPr sz="2400" b="1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 Round"/>
              <a:buNone/>
              <a:defRPr sz="2400" b="1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 Round"/>
              <a:buNone/>
              <a:defRPr sz="2400" b="1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 Round"/>
              <a:buNone/>
              <a:defRPr sz="2400" b="1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 Round"/>
              <a:buNone/>
              <a:defRPr sz="2400" b="1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 Round"/>
              <a:buNone/>
              <a:defRPr sz="2400" b="1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 Round"/>
              <a:buNone/>
              <a:defRPr sz="2400" b="1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 Round"/>
              <a:buNone/>
              <a:defRPr sz="2400" b="1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arela Round"/>
              <a:buNone/>
              <a:defRPr sz="2400" b="1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82200" y="1040900"/>
            <a:ext cx="6525300" cy="3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Didact Gothic"/>
              <a:buChar char="●"/>
              <a:defRPr sz="30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Didact Gothic"/>
              <a:buChar char="○"/>
              <a:defRPr sz="24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Didact Gothic"/>
              <a:buChar char="■"/>
              <a:defRPr sz="24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○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■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○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■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9670" y="3212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r">
              <a:buNone/>
              <a:defRPr sz="12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8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16"/>
          <p:cNvSpPr txBox="1">
            <a:spLocks noGrp="1"/>
          </p:cNvSpPr>
          <p:nvPr>
            <p:ph type="ctrTitle" idx="4294967295"/>
          </p:nvPr>
        </p:nvSpPr>
        <p:spPr>
          <a:xfrm>
            <a:off x="223284" y="1137710"/>
            <a:ext cx="8306386" cy="249509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/>
              <a:t>DẤU HIỆU CHIA HẾT CHO 2 VÀ CHO 5</a:t>
            </a:r>
            <a:endParaRPr sz="6000" dirty="0"/>
          </a:p>
        </p:txBody>
      </p:sp>
      <p:sp>
        <p:nvSpPr>
          <p:cNvPr id="501" name="Google Shape;501;p16"/>
          <p:cNvSpPr txBox="1">
            <a:spLocks noGrp="1"/>
          </p:cNvSpPr>
          <p:nvPr>
            <p:ph type="subTitle" idx="4294967295"/>
          </p:nvPr>
        </p:nvSpPr>
        <p:spPr>
          <a:xfrm>
            <a:off x="0" y="0"/>
            <a:ext cx="5305647" cy="563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CHUẨN BỊ BÀI MỚI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2" name="Google Shape;502;p16"/>
          <p:cNvSpPr txBox="1">
            <a:spLocks noGrp="1"/>
          </p:cNvSpPr>
          <p:nvPr>
            <p:ph type="sldNum" idx="12"/>
          </p:nvPr>
        </p:nvSpPr>
        <p:spPr>
          <a:xfrm>
            <a:off x="8529670" y="3212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3875025-E6AE-43B5-96E0-80FAA3C28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375" y="0"/>
            <a:ext cx="6923400" cy="852900"/>
          </a:xfrm>
        </p:spPr>
        <p:txBody>
          <a:bodyPr/>
          <a:lstStyle/>
          <a:p>
            <a:pPr algn="ctr"/>
            <a:r>
              <a:rPr lang="en-US" sz="3500" dirty="0" err="1">
                <a:solidFill>
                  <a:schemeClr val="accent2">
                    <a:lumMod val="50000"/>
                  </a:schemeClr>
                </a:solidFill>
              </a:rPr>
              <a:t>Dấu</a:t>
            </a:r>
            <a:r>
              <a:rPr lang="en-US" sz="35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500" dirty="0" err="1">
                <a:solidFill>
                  <a:schemeClr val="accent2">
                    <a:lumMod val="50000"/>
                  </a:schemeClr>
                </a:solidFill>
              </a:rPr>
              <a:t>hiệu</a:t>
            </a:r>
            <a:r>
              <a:rPr lang="en-US" sz="3500" dirty="0">
                <a:solidFill>
                  <a:schemeClr val="accent2">
                    <a:lumMod val="50000"/>
                  </a:schemeClr>
                </a:solidFill>
              </a:rPr>
              <a:t> chia </a:t>
            </a:r>
            <a:r>
              <a:rPr lang="en-US" sz="3500" dirty="0" err="1">
                <a:solidFill>
                  <a:schemeClr val="accent2">
                    <a:lumMod val="50000"/>
                  </a:schemeClr>
                </a:solidFill>
              </a:rPr>
              <a:t>hết</a:t>
            </a:r>
            <a:r>
              <a:rPr lang="en-US" sz="35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500" dirty="0" err="1">
                <a:solidFill>
                  <a:schemeClr val="accent2">
                    <a:lumMod val="50000"/>
                  </a:schemeClr>
                </a:solidFill>
              </a:rPr>
              <a:t>cho</a:t>
            </a:r>
            <a:r>
              <a:rPr lang="en-US" sz="3500" dirty="0">
                <a:solidFill>
                  <a:schemeClr val="accent2">
                    <a:lumMod val="50000"/>
                  </a:schemeClr>
                </a:solidFill>
              </a:rPr>
              <a:t> 2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637E391-6399-49E7-B42E-24AABF94D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375" y="723015"/>
            <a:ext cx="6923400" cy="4104166"/>
          </a:xfrm>
        </p:spPr>
        <p:txBody>
          <a:bodyPr/>
          <a:lstStyle/>
          <a:p>
            <a:pPr marL="38100" indent="0">
              <a:buNone/>
            </a:pPr>
            <a:r>
              <a:rPr lang="vi-VN" sz="2000" dirty="0">
                <a:latin typeface="+mj-lt"/>
              </a:rPr>
              <a:t>Trong một đại hội thể thao có các đội và số người tham gia trong bảng sau:</a:t>
            </a:r>
          </a:p>
          <a:p>
            <a:pPr marL="38100" indent="0">
              <a:buNone/>
            </a:pPr>
            <a:endParaRPr lang="vi-VN" sz="2000" dirty="0">
              <a:latin typeface="+mj-lt"/>
            </a:endParaRPr>
          </a:p>
          <a:p>
            <a:pPr marL="38100" indent="0">
              <a:buNone/>
            </a:pPr>
            <a:endParaRPr lang="vi-VN" sz="2000" dirty="0">
              <a:latin typeface="+mj-lt"/>
            </a:endParaRPr>
          </a:p>
          <a:p>
            <a:pPr marL="38100" indent="0">
              <a:buNone/>
            </a:pPr>
            <a:r>
              <a:rPr lang="vi-VN" sz="2000" dirty="0">
                <a:latin typeface="+mj-lt"/>
              </a:rPr>
              <a:t>1. Trong các đội đã cho, đội nào xếp được thành hai hàng có số người bằng nhau?</a:t>
            </a:r>
          </a:p>
          <a:p>
            <a:pPr marL="38100" indent="0">
              <a:buNone/>
            </a:pPr>
            <a:r>
              <a:rPr lang="vi-VN" sz="2000" dirty="0">
                <a:latin typeface="+mj-lt"/>
              </a:rPr>
              <a:t>2. Số người ở các đội được chia thành hai hàng bằng nhau là số chẵn hay số lẻ?</a:t>
            </a:r>
          </a:p>
          <a:p>
            <a:pPr marL="38100" indent="0">
              <a:buNone/>
            </a:pPr>
            <a:r>
              <a:rPr lang="vi-VN" sz="2000" dirty="0">
                <a:latin typeface="+mj-lt"/>
              </a:rPr>
              <a:t>3. Những số chẵn có chia hết cho 2 không?</a:t>
            </a:r>
          </a:p>
          <a:p>
            <a:pPr marL="38100" indent="0">
              <a:buNone/>
            </a:pPr>
            <a:r>
              <a:rPr lang="vi-VN" sz="2000" dirty="0">
                <a:latin typeface="+mj-lt"/>
              </a:rPr>
              <a:t>4. Chữ số tận cùng của những số chẵn là những chữ số nào?</a:t>
            </a:r>
          </a:p>
          <a:p>
            <a:pPr marL="38100" indent="0">
              <a:buNone/>
            </a:pPr>
            <a:r>
              <a:rPr lang="vi-VN" sz="2000" dirty="0">
                <a:latin typeface="+mj-lt"/>
              </a:rPr>
              <a:t>5. Vậy những số chia hết chia 2 có đặc điểm gì?</a:t>
            </a:r>
            <a:endParaRPr lang="en-US" sz="2000" dirty="0">
              <a:latin typeface="+mj-lt"/>
            </a:endParaRP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5254496B-700D-4284-AD11-0F77768D787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29670" y="32126"/>
            <a:ext cx="548700" cy="39360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600"/>
                </a:spcAft>
                <a:buNone/>
              </a:pPr>
              <a:t>2</a:t>
            </a:fld>
            <a:endParaRPr lang="e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9273CF-861C-4B55-8BE3-F03064EB1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375" y="1486262"/>
            <a:ext cx="5995388" cy="852900"/>
          </a:xfrm>
          <a:prstGeom prst="rect">
            <a:avLst/>
          </a:prstGeom>
        </p:spPr>
      </p:pic>
      <p:sp>
        <p:nvSpPr>
          <p:cNvPr id="12" name="Google Shape;787;p40">
            <a:extLst>
              <a:ext uri="{FF2B5EF4-FFF2-40B4-BE49-F238E27FC236}">
                <a16:creationId xmlns:a16="http://schemas.microsoft.com/office/drawing/2014/main" id="{238E5645-F1D9-4FA2-8398-B270404C4DAB}"/>
              </a:ext>
            </a:extLst>
          </p:cNvPr>
          <p:cNvSpPr/>
          <p:nvPr/>
        </p:nvSpPr>
        <p:spPr>
          <a:xfrm>
            <a:off x="7244612" y="-18969"/>
            <a:ext cx="1833758" cy="1721953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789;p40">
            <a:extLst>
              <a:ext uri="{FF2B5EF4-FFF2-40B4-BE49-F238E27FC236}">
                <a16:creationId xmlns:a16="http://schemas.microsoft.com/office/drawing/2014/main" id="{F91E1D2D-9EDE-4213-B1C0-3D807ACBA3BB}"/>
              </a:ext>
            </a:extLst>
          </p:cNvPr>
          <p:cNvSpPr/>
          <p:nvPr/>
        </p:nvSpPr>
        <p:spPr>
          <a:xfrm>
            <a:off x="7814930" y="1059415"/>
            <a:ext cx="1352693" cy="907608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6451F5A-70E4-43DD-BBED-65565C0A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sz="3500" dirty="0">
                <a:solidFill>
                  <a:schemeClr val="accent1">
                    <a:lumMod val="50000"/>
                  </a:schemeClr>
                </a:solidFill>
              </a:rPr>
              <a:t>Dấu hiệu chia hết cho 5</a:t>
            </a:r>
            <a:endParaRPr lang="en-US" sz="35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5D022F4-0813-4424-9736-7DF54D47A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375" y="744279"/>
            <a:ext cx="6923400" cy="4104167"/>
          </a:xfrm>
        </p:spPr>
        <p:txBody>
          <a:bodyPr/>
          <a:lstStyle/>
          <a:p>
            <a:pPr marL="38100" indent="0">
              <a:buNone/>
            </a:pPr>
            <a:r>
              <a:rPr lang="vi-VN" sz="2000" dirty="0">
                <a:latin typeface="+mj-lt"/>
              </a:rPr>
              <a:t>1. Em hãy chọn các số chia hết cho 5 dưới đây:</a:t>
            </a:r>
          </a:p>
          <a:p>
            <a:pPr marL="38100" indent="0">
              <a:buNone/>
            </a:pPr>
            <a:r>
              <a:rPr lang="vi-VN" sz="2000" dirty="0">
                <a:latin typeface="+mj-lt"/>
              </a:rPr>
              <a:t>10, 22, 15, 27, 33, 25, 19, 36, 95</a:t>
            </a:r>
          </a:p>
          <a:p>
            <a:pPr marL="38100" indent="0">
              <a:buNone/>
            </a:pPr>
            <a:r>
              <a:rPr lang="vi-VN" sz="2000" dirty="0">
                <a:latin typeface="+mj-lt"/>
              </a:rPr>
              <a:t>2. Cho biết chữ số tận cùng của những số chia hết cho 5 mà em vừa chọn ở câu 1</a:t>
            </a:r>
          </a:p>
          <a:p>
            <a:pPr marL="38100" indent="0">
              <a:buNone/>
            </a:pPr>
            <a:r>
              <a:rPr lang="vi-VN" sz="2000" dirty="0">
                <a:latin typeface="+mj-lt"/>
              </a:rPr>
              <a:t>3. Vậy những số chia hết cho 5 có đặc điểm gì?</a:t>
            </a:r>
            <a:endParaRPr lang="en-US" sz="20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EBADF-5C66-433C-9E87-B99DAD618E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sp>
        <p:nvSpPr>
          <p:cNvPr id="18" name="Google Shape;529;p20">
            <a:extLst>
              <a:ext uri="{FF2B5EF4-FFF2-40B4-BE49-F238E27FC236}">
                <a16:creationId xmlns:a16="http://schemas.microsoft.com/office/drawing/2014/main" id="{89ECFA1B-0442-4301-8B0F-1EEC73D70967}"/>
              </a:ext>
            </a:extLst>
          </p:cNvPr>
          <p:cNvSpPr/>
          <p:nvPr/>
        </p:nvSpPr>
        <p:spPr>
          <a:xfrm>
            <a:off x="3427306" y="2938160"/>
            <a:ext cx="1410508" cy="1378217"/>
          </a:xfrm>
          <a:custGeom>
            <a:avLst/>
            <a:gdLst/>
            <a:ahLst/>
            <a:cxnLst/>
            <a:rect l="l" t="t" r="r" b="b"/>
            <a:pathLst>
              <a:path w="16449" h="16668" extrusionOk="0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9" name="Google Shape;530;p20">
            <a:extLst>
              <a:ext uri="{FF2B5EF4-FFF2-40B4-BE49-F238E27FC236}">
                <a16:creationId xmlns:a16="http://schemas.microsoft.com/office/drawing/2014/main" id="{F3E9C714-888C-4E73-B96B-E75BA24417B5}"/>
              </a:ext>
            </a:extLst>
          </p:cNvPr>
          <p:cNvSpPr/>
          <p:nvPr/>
        </p:nvSpPr>
        <p:spPr>
          <a:xfrm rot="1471575">
            <a:off x="1957548" y="3558271"/>
            <a:ext cx="739577" cy="719925"/>
          </a:xfrm>
          <a:custGeom>
            <a:avLst/>
            <a:gdLst/>
            <a:ahLst/>
            <a:cxnLst/>
            <a:rect l="l" t="t" r="r" b="b"/>
            <a:pathLst>
              <a:path w="18737" h="18250" extrusionOk="0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20" name="Google Shape;531;p20">
            <a:extLst>
              <a:ext uri="{FF2B5EF4-FFF2-40B4-BE49-F238E27FC236}">
                <a16:creationId xmlns:a16="http://schemas.microsoft.com/office/drawing/2014/main" id="{B0BBF3F4-0826-4F3E-90A8-D22A7CCDE874}"/>
              </a:ext>
            </a:extLst>
          </p:cNvPr>
          <p:cNvSpPr/>
          <p:nvPr/>
        </p:nvSpPr>
        <p:spPr>
          <a:xfrm>
            <a:off x="2958318" y="2938160"/>
            <a:ext cx="323855" cy="314365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" name="Google Shape;532;p20">
            <a:extLst>
              <a:ext uri="{FF2B5EF4-FFF2-40B4-BE49-F238E27FC236}">
                <a16:creationId xmlns:a16="http://schemas.microsoft.com/office/drawing/2014/main" id="{F39EF02E-D066-4C4A-9D83-F06ED901E011}"/>
              </a:ext>
            </a:extLst>
          </p:cNvPr>
          <p:cNvSpPr/>
          <p:nvPr/>
        </p:nvSpPr>
        <p:spPr>
          <a:xfrm rot="2485522">
            <a:off x="2895235" y="4364572"/>
            <a:ext cx="230297" cy="223777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427120"/>
      </p:ext>
    </p:extLst>
  </p:cSld>
  <p:clrMapOvr>
    <a:masterClrMapping/>
  </p:clrMapOvr>
</p:sld>
</file>

<file path=ppt/theme/theme1.xml><?xml version="1.0" encoding="utf-8"?>
<a:theme xmlns:a="http://schemas.openxmlformats.org/drawingml/2006/main" name="Crab template">
  <a:themeElements>
    <a:clrScheme name="Custom 347">
      <a:dk1>
        <a:srgbClr val="3E4A63"/>
      </a:dk1>
      <a:lt1>
        <a:srgbClr val="FFFFFF"/>
      </a:lt1>
      <a:dk2>
        <a:srgbClr val="ACBCD3"/>
      </a:dk2>
      <a:lt2>
        <a:srgbClr val="EEEEEE"/>
      </a:lt2>
      <a:accent1>
        <a:srgbClr val="F4D7B7"/>
      </a:accent1>
      <a:accent2>
        <a:srgbClr val="E6C393"/>
      </a:accent2>
      <a:accent3>
        <a:srgbClr val="B1CDF4"/>
      </a:accent3>
      <a:accent4>
        <a:srgbClr val="6D9EEB"/>
      </a:accent4>
      <a:accent5>
        <a:srgbClr val="F8BAB6"/>
      </a:accent5>
      <a:accent6>
        <a:srgbClr val="B6D7A8"/>
      </a:accent6>
      <a:hlink>
        <a:srgbClr val="3E4A6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199</Words>
  <Application>Microsoft Office PowerPoint</Application>
  <PresentationFormat>On-screen Show (16:9)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Times New Roman</vt:lpstr>
      <vt:lpstr>Didact Gothic</vt:lpstr>
      <vt:lpstr>Arial</vt:lpstr>
      <vt:lpstr>Calibri</vt:lpstr>
      <vt:lpstr>Varela Round</vt:lpstr>
      <vt:lpstr>Crab template</vt:lpstr>
      <vt:lpstr>DẤU HIỆU CHIA HẾT CHO 2 VÀ CHO 5</vt:lpstr>
      <vt:lpstr>Dấu hiệu chia hết cho 2</vt:lpstr>
      <vt:lpstr>Dấu hiệu chia hết cho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HP</dc:creator>
  <cp:lastModifiedBy>Windows User</cp:lastModifiedBy>
  <cp:revision>21</cp:revision>
  <dcterms:modified xsi:type="dcterms:W3CDTF">2021-09-02T11:37:56Z</dcterms:modified>
</cp:coreProperties>
</file>